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разберём параллельные прямые и плоскости: признаки, свойства и задачи по чертежам.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нужна эта 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геометрия учит видеть фигуры на плоскости и понимать пространство. Параллельность помогает читать чертежи, распознавать прямые в одной плоскости и в разных, а также понимать модели из кубов и призм. Дальше это понадобится для многогранников и задач.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 пространстве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 пространстве называют параллельными, если они лежат в одной плоскости и не имеют общих точек. Их обозначают: a ∥ b. Такие прямые сохраняют одинаковое направление.
</a:t>
            </a:r>
            <a:endParaRPr lang="en-US" sz="94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«не пересекаются» ещё не означает «параллельны». Если прямые не лежат в одной плоскости, они могут быть скрещивающимися — то есть тоже не имеют общих точек, но не образуют параллельность.
</a:t>
            </a:r>
            <a:endParaRPr lang="en-US" sz="856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это ключевое различие: параллельность требует не только отсутствия пересечения, но и компланарности. Поэтому в задачах сначала проверяют, можно ли «уложить» обе прямые в одну плоскость.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054" y="1835776"/>
            <a:ext cx="446924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для двух прямых в пространстве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отношений двух прямых: что общего по плоскости, могут ли они пересекаться и что можно сказать о расстоянии.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пересечения само по себе не даёт вывода о параллельности: нужно выяснить, лежат ли прямые в одной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Рельсы: 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рельсы железной дороги, видно два длинных направления, которые никогда не сходятся на расстоянии. Промежуток между ними кажется постоянным. Это наглядно показывает идею параллельных прямых в пространстве.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Тетрадный лист: противоположные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тетради прямые линии разметки образуют пары, которые идут в одном направлении. Противоположные стороны листа не пересекаются и сохраняют расстояние. При построении чертежей такое представление помогает понять, что значит «параллельно».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прямоугольные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стола, парты и коробки есть рёбра, которые идут параллельно друг другу. Противоположные грани обычно имеют одинаковую форму сверху и снизу. Поэтому на рисунке легко выделить группы параллельных линий.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прямая-секущая пересекает одну из двух параллельных прямых, то она пересечёт и вторую. Значит, через положение секущей можно «считать» углы на обеих линиях.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параллельных прямых секущей: соответственные углы равны, накрест лежащие углы равны. Это позволяет находить неизвестные углы по уже указанным.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свойство — односторонние внутренние углы дополняют друг друга до 180°. Поэтому в задачах часто достаточно составить уравнение на сумму двух углов и решить его.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 секущей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равенстве и «дополнительности» важна не только величина углов, но и их расположение относительно пересечений.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совпали нужные пары углов, можно уверенно делать вывод о параллельности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 (свойства углов при параллельных прямых и секущей).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параллельность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для задач 7 класса: сначала компланарность, затем анализ углов при секущей.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2097743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лежит в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прямой принадлежат плоскости. На рисунке такая прямая «вписана» в поверхность и не выходит за её пределы.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пересекает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прямой и плоскости есть ровно одна общая точка. Прямая проходит через плоскость и меняет сторону относительно неё.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параллельна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прямой и плоскости нет общих точек. Прямая сохраняет направление относительно плоскости и как бы «скользит рядом».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плоскость: три возможных положения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прямой и плоскости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параллельна некоторой прямой, лежащей в данной плоскости, и при этом она не пересекает эту плоскость, то она параллельна плоскости.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удобно применять в задачах по кубу, прямоугольному параллелепипеду и призме: достаточно найти ребро в плоскости и ребро, которое идёт параллельно ему.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 — отсутствие общих точек с плоскостью. Когда оно выполнено, параллельность прямой и плоскости можно записать как a ∥ α и переходить к вычислениям.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плоскости в комнате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пример «параллельности»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и потолок комнаты — наглядные примеры параллельных плоскостей. Эти плоскости не имеют общих точек: если смотреть на них сбоку, они нигде не пересекаются. В каждой точке расстояние между ними одинаково.
</a:t>
            </a:r>
            <a:endParaRPr lang="en-US" sz="1092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чертёж, удобно выбирать две противоположные поверхности — например, стороны коробки или листы в закрытой книге. Они задают направление и «держат» одно и то же расстояние, не сходясь и не разъезжаясь в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параллельны, если они не пересекаются. Тогда между ними сохраняется «упорядоченность»: никакая прямая, лежащая сразу в обеих плоскостях, невозможна из‑за отсутствия общих точек.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плоскости и их свойства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третья плоскость пересекает две параллельные плоскости, то линии пересечения параллельны. Это позволяет по чертежу находить направление «одинаково направленных» отрезков и рёбер.
</a:t>
            </a:r>
            <a:endParaRPr lang="en-US" sz="1074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используют в задачах на многогранники: когда известны отношения плоскостей, можно сразу сделать вывод о параллельности отрезков на сечении. Так уменьшается число промежуточных вычислений и проверок.
</a:t>
            </a:r>
            <a:endParaRPr lang="en-US" sz="1044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объясняет, почему на рисунках многие линии получаются параллельными «автоматически». Чертёж опирается на геометрическую связь плоскостей, а не только на впечатление от перспективы.
</a:t>
            </a:r>
            <a:endParaRPr lang="en-US" sz="10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плоскости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предметах такие плоскости обычно образуют «верх–низ» и «перед–зад» в конструкциях одинаковой формы. Поэтому примеры легко заметить в быту.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чаще всего параллельность заметна там, где предмет имеет одинаковую структуру сверху и снизу. Это помогает быстрее распознавать параллельные плоскости на чертежах.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примеры подобраны из типичных учебных ситуаций (данные качественные, без числовых измерений).
</a:t>
            </a:r>
            <a:endParaRPr lang="en-US" sz="7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39" y="1835776"/>
            <a:ext cx="483124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параллельных плоскостей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свойства параллельных плоскостей связывают отсутствие общих точек, поведение при пересечении третьей плоскостью и постоянство расстояния. Примеры помогают закрепить идею на знакомых объектах.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работают как «инструменты»: сначала определяют отношения плоскостей, затем по сечению находят параллельные линии и в итоге уверенно делают вывод о геометрии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 (7 класс).
</a:t>
            </a:r>
            <a:endParaRPr lang="en-US" sz="8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грани у куба и прямоугольного параллелепипеда лежат в параллельных плоскостях. Это помогает быстро определить, какие плоские поверхности могут задавать параллельность на чертеже.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ребра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и прямоугольного параллелепипеда противоположные ребра попарно параллельны. Поэтому, глядя на каркас фигуры, легко находить пары прямых, задающих одинаковое направление в пространстве.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 «соседних» гранях
</a:t>
            </a:r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проходит по каркасу и оказывается в плоскостях противоположных граней, то она становится ориентиром для поиска параллельных прямых. В задачах это упрощает построение секущих и отрезков.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удобны для тренировок: много одинаково направленных элементов. Достаточно мысленно выделить «верх–низ» и «левая–правая» границы, чтобы выявить нужные пары параллелей.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кубе и параллелепипеде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решении задач с прямыми, плоскостями и ребрами многогранников.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аккуратный рисунок может вводить в заблуждение: на плоском чертеже не всегда видно, лежат ли прямые в одной плоскости. Поэтому нужна проверка.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логикой определения: сначала рассматривают расположение прямых или плоскостей, и только затем делают вывод о параллельности. Это повышает точность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методики преподавания геометрии (обобщение типичных затруднений учащихся); данные качественные.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черчении и моделях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нужна в черчении, моделях зданий, схемах кабинета, конструировании из бумаги и картона. На чертежах она помогает рисовать ребра и линии одинаково направленными, сохраняя правильные отношения.
</a:t>
            </a:r>
            <a:endParaRPr lang="en-US" sz="85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моделях она удерживает форму куба, коробки, шкафа или «домика» после сборки. Если не учитывать параллельность, элементы начинают сходиться или расходиться, и фигура визуально искажается.
</a:t>
            </a:r>
            <a:endParaRPr lang="en-US" sz="888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понимания параллельных плоскостей и прямых сложно точно передавать форму многогранников и прямоугольных предметов. Поэтому тема напрямую связана с практикой: от аккуратных линий до точной сборки.
</a:t>
            </a:r>
            <a:endParaRPr lang="en-US" sz="8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помогают быстро фиксировать смысл: a ∥ b — прямые параллельны; α ∥ β — плоскости параллельны; a ∥ α — прямая параллельна плоскости. Эти записи экономят место в задачах.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Другое правило: накрест лежащие углы равны. Учитывайте именно расположение относительно пересечений и секущей, иначе равенство «не тех» углов не дает нужного вывода.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две прямые и получаются углы, работают правила: соответственные углы равны. Так можно установить параллельность, если найдено равенство нужной пары углов.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для односторонних внутренних углов: их сумма равна 180°. Используйте эту формулировку, чтобы проверять и обосновывать решения, записывая вывод строго по условиям.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короткие правила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— это понятие точного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пространстве описывает прямые и плоскости, которые не пересекаются в нужном смысле и сохраняют постоянное «направление» в пространственных отношениях. Для 7 класса важно различать параллельные, пересекающиеся и скрещивающиеся прямые, а затем применять признаки и свойства.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2026-05-14T01:20:25Z</dcterms:created>
  <dcterms:modified xsi:type="dcterms:W3CDTF">2026-05-14T01:20:25Z</dcterms:modified>
</cp:coreProperties>
</file>