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синонимы в английском языке не всегда взаимозаменяемы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слова бывают разными по стилю, эмоции и уместности.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синонимы помогают расширять словарный запас, точнее пересказывать тексты и увереннее писать. Важно замечать не только общий смысл, но и оттенок, частотность и ситуацию общения.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школьном английском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значение и различие в оттенке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Start, begin и commence называют начало, но звучат по-разному. Start чаще встречается в разговорной речи, begin остаётся нейтральным, а commence употребляется реже и обычно в официальных текстах.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и small оба связаны с малым размером, однако little нередко передаёт дополнительное отношение говорящего. Это может быть ласковый, оценочный или эмоциональный оттенок, которого нет у small.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размер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слова переводятся похоже, они не всегда подходят в одну и ту же фразу. Контекст показывает, какой вариант звучит естественно, а какой выглядит слишком официально или слишком разговорно.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 — не одно и то же
</a:t>
            </a:r>
            <a:endParaRPr lang="en-US" sz="158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важно не просто найти перевод, а выбрать слово, которое точно передаёт мысль. Тогда перевод, устный ответ и письменная работа будут звучать грамотнее и убедительнее.
</a:t>
            </a:r>
            <a:endParaRPr lang="en-US" sz="1369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сходства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стиль речи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buy и purchase передают одну идею, но purchase звучит более официально. Такое различие особенно заметно в учебных текстах, объявлениях и письмах, где стиль влияет на впечатление от фразы.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формальности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ask и enquire близки по смыслу, но enquire чаще встречается в более формальной речи. Поэтому выбор слова зависит не только от значения, но и от ситуации общения.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Разговорное и книжное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 и youngster могут обозначать ребёнка или подростка, однако youngster звучит более описательно и стилистически отличается. В живом диалоге часто выбирают более простые и привычные слова.
</a:t>
            </a:r>
            <a:endParaRPr lang="en-US" sz="1341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собеседнику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слово, тем ярче оно звучит и тем осторожнее его используют в нейтральной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образуют шкалу интенсивности: от обычного чувства к более сильному выражению.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лексические примеры; обобщение по значениям слов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 английских синонимов
</a:t>
            </a:r>
            <a:endParaRPr lang="en-US" sz="29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 степени признака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историческая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 — нейтральное слово, которое просто указывает на возраст. Ancient подчёркивает очень большую древность, а historic связано не столько с возрастом, сколько с важностью для истории.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сила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Big, huge и enormous обозначают большой размер, но степень у них разная. Big — самое нейтральное слово, huge усиливает впечатление, а enormous звучит ещё более выразительно.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Thin, slim и skinny тоже не совпадают полностью. Slim часто звучит положительно, thin остаётся нейтральным, а skinny может содержать оттенок чрезмерной худобы или неблагоприятной оценки.
</a:t>
            </a:r>
            <a:endParaRPr lang="en-US" sz="17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02603"/>
            <a:ext cx="4151400" cy="16422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близкие слова различаются оттенком смысла, стилем и типичной ситуацией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пары слов отличаются по стилю и смысловому акценту, поэтому их нельзя менять без проверки контекста.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английском языке: слово, значение и отличие
</a:t>
            </a:r>
            <a:endParaRPr lang="en-US" sz="221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англо-русский словарь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1575" y="151247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55221"/>
            <a:ext cx="391500" cy="313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 более формальные слова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и help звучат естественно в разговоре. Такие слова чаще выбирают в обычных диалогах, потому что они просты, привычны и понятны без лишней официальности.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Obtain и assist чаще встречаются в более строгих текстах. В сочинении, сообщении или переводе они могут быть уместны, если нужен более официальный тон.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письменные тексты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Enough и sufficient обозначают одно и то же, но второй вариант звучит книжнее. Поэтому важно смотреть, подходит ли слово к разговору, заданию или тексту.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9106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или дом с настроением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может быть один и тот же дом, но слова не будут одинаковыми. House называет здание, а home передаёт чувство уюта, близости и принадлежности. Поэтому выбор слова меняет не предмет, а впечатление от него.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Шёпот, разговор и шум
</a:t>
            </a:r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человека могут говорить об одном и том же событии, но глаголы будут разными. Speak обозначает обычную речь, chatter передаёт лёгкую и непринуждённую болтовню. Слово сразу показывает, как звучит общение.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разной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может просто переживать, а другой — быть в сильном испуге. Afraid передаёт общий страх, а terrified подчёркивает очень сильное чувство. Поэтому одна и та же ситуация выглядит по-разному в зависимости от слова.
</a:t>
            </a:r>
            <a:endParaRPr lang="en-US" sz="120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эмоциональная окраска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подходящий синоним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слова в предложении и проверка уместности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художественных и учебных текстах
</a:t>
            </a:r>
            <a:endParaRPr lang="en-US" sz="2681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подбирают синонимы, чтобы избежать однообразия и точнее передать картину события. В учебном тексте это помогает сделать описание ясным, а в рассказе — живым и выразительным.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cold, chilly и freezing называют холод, но делают это по-разному. Первое слово нейтральное, второе мягче, а третье передаёт сильное ощущение и помогает точнее представить погоду.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say, whisper и shout показывают не только сам факт речи, но и её звучание. По такому выбору читатель понимает настроение героя, его вежливость и отношение к собеседнику.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абзац становится интереснее, если слова подобраны точно. Синонимы помогают избежать повторов и сделать учебный или художественный текст более естественным для чтения.
</a:t>
            </a:r>
            <a:endParaRPr lang="en-US" sz="12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чаще встречаются короткие и простые слова. Более редкие варианты обычно появляются в официальных текстах, школьных заданиях и письменных работах.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частотность связана со стилем: нейтральные слова употребляются чаще, а редкие синонимы требуют более точного контекста.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лексике английского языка; условная частотность для иллюстрации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редкие синонимы в 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близкие по смыслу слова не всегда подходят в одной и той же фразе. Важны стиль, значение и сочетаемость.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 нужно проверять не только по переводу, но и по контексту. Иначе фраза может стать неточной или неестественной.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синонимы нельзя заменять без проверки контекста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лексике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значения и словосочетания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именно нужно сказать. Даже близкие слова различаются оттенком, поэтому перевод или замена должны начинаться с точного 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по смыслу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посмотреть, с какими словами выбранный вариант обычно употребляется. Привычные сочетания помогают избежать неловких или непривычных фраз.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сочетаний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предложение читают целиком и проверяют, звучит ли оно естественно. Если словосочетание выглядит странно, синоним лучше заменить на более подходящий.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Оценка естественности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 вежливый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в диалоге выбирает простые и нейтральные слова, поэтому звучит спокойно и понятно. Его реплики помогают быстро уловить смысл разговора и не отвлекают лишними оттенками. Так автор показывает обычный характер без яркой эмоции.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 официальный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говорит аккуратнее и использует более формальные выражения. Из-за этого он кажется собранным, вежливым и немного старше по манере речи. В таком диалоге сразу заметно, что слова подбираются не случайно, а для точного впечатления.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помогают показать героя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показывают не одинаковые слова, а постепенное усиление значения. Это помогает выбирать выражение точнее и лучше понимать оттенок мысли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признак. Синонимы в одном ряду образуют шкалу, а не полную замену друг другу.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лексике английского языка; условная шкала силы признака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синонимов по силе признака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синонимов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заменять слово только по словарному значению. Даже близкие варианты могут не подходить к конкретному предложению, если меняется стиль, оттенок или привычное сочетание.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форма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и elderly не взаимозаменяемы во всех ситуациях. Второе слово звучит более осторожно и вежливо, поэтому подходит не везде, где просто нужно сказать о возрасте.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оттенков
</a:t>
            </a:r>
            <a:pPr algn="l" indent="0" marL="0">
              <a:lnSpc>
                <a:spcPct val="100000"/>
              </a:lnSpc>
              <a:buNone/>
            </a:pPr>
            <a:r>
              <a:rPr lang="en-US" sz="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intelligent и clever близки, но не полностью одинаковы. Одно чаще подчёркивает ум, другое может звучать шире и разговорнее, поэтому важен точный смысл в контексте.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Residence и house различаются по стилю и значению. Если не сверяться со словарём и примерами, легко выбрать слово, которое формально верное, но звучит неестественно.
</a:t>
            </a:r>
            <a:endParaRPr lang="en-US" sz="12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синоним перед записью в 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слово, которое точно передаёт смысл и звучит естественно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знать синонимы в английском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синонимов помогает быстрее пополнять словарь и лучше запоминать новые слова. Один смысл можно встретить в разных формах, поэтому ученик легче узнаёт лексику в тексте и речи.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слов в запасе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рассказов, новостей и диалогов синонимы помогают видеть точный оттенок смысла. Это особенно важно, когда автор заменяет привычное слово более редким или более формальным вариантом.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понимание текстов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умение выбрать подходящее слово делает высказывание яснее и естественнее. Ученику проще избегать однообразия и подбирать выражения, которые соответствуют ситуации общения.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устная речь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сочинении, письме или переводе синонимы помогают не повторять одни и те же слова. Текст становится разнообразнее, грамотнее и ближе к нормам английского языка.
</a:t>
            </a:r>
            <a:endParaRPr lang="en-US" sz="1196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Удачнее письменные работы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похожи по смыслу, но не равны
</a:t>
            </a:r>
            <a:pPr algn="ctr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синонимы помогают выразить мысль точнее, если помнить о стиле, эмоции, частотности и сочетаемости. Именно поэтому выбор слова всегда требует внимательной проверки.
</a:t>
            </a:r>
            <a:endParaRPr lang="en-US" sz="43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2026-05-31T14:13:27Z</dcterms:created>
  <dcterms:modified xsi:type="dcterms:W3CDTF">2026-05-31T14:13:27Z</dcterms:modified>
</cp:coreProperties>
</file>