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Помощник: кто и что помогает человеку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нам дома, в школе и в сказках?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чтении нужны помощники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помощники спасают, подсказывают и ведут героя к цели. Они бывают живыми и неживыми, а в жизни ребёнка помогают взрослые, правила, книга и добрые привычки.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дома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помощь заметна сразу: взрослые готовят еду, убирают, стирают и приносят покупки. Старшие дети тоже могут быть полезными, если делают своё дело спокойно и аккуратно.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 вещи: пылесос собирает пыль, часы напоминают о времени, а будильник будит утром. Когда каждый помогает понемногу, дом становится чище, тише и уютнее.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в школе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задания, задаёт вопросы и помогает понять новое. С ним ученик учится не только читать и писать, но и слушать, думать и не бояться ошибок.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быстро находит нужную книгу и подсказывает, где искать информацию. Он помогает не заблудиться среди полок и выбрать историю или учебник по теме.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Дежурный следит за порядком в классе: раздаёт нужные вещи, убирает лишнее и напоминает о чистоте. Его работа кажется небольшой, но без неё в классе начнётся путаница.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показывает, какой урок идёт следующим, а школьные правила помогают всем работать спокойно. Они делают день понятным, а учёбу — более организованной и удобной.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должен быть хороший помощник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помощник замечает, где нужна помощь, и не отворачивается. Он смотрит внимательно, действует спокойно и старается сделать дело так, чтобы другим было удобно.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быть вежливым и аккуратным. Если что-то непонятно, помощник задаёт вопрос, а не торопится угадывать. Так он меньше ошибается и не мешает другим.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помощник доводит начатое до конца. Он не ждёт громкой похвалы, потому что главное для него — чтобы дело было сделано хорошо и честно.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друг другу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помощь совсем маленькая: придержать дверь, поднять карандаш или передать тетрадь. Но такие простые дела экономят время и снимают лишние хлопоты, будто маленькие волшебные кнопки.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помощь начинается с вопроса: «Тебе помочь?» После этого человек чувствует внимание и поддержку. Доброе участие делает день спокойнее, а задачу — заметно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сказках и рассказах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помощником часто становится животное: конь, лиса, щука или мудрая птица. Оно подсказывает герою путь, предупреждает об опасности или помогает выполнить трудное задание.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тоже выручают: клубочек катится вперёд, скатерть-самобранка угощает, а предметы с необычной силой помогают там, где без них не справиться.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друзья в сказках поддерживают героя словом и делом. Иногда их помощь выглядит скромно, но именно она помогает не сдаться и идти дальше.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помощники двигают сюжет вперёд. Благодаря им история становится интереснее, а герой показывает смелость, терпение и умение принимать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помощником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выбрать безопасную и полезную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922425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2663" y="1922425"/>
            <a:ext cx="166275" cy="221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 делает настоящий помощник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берёт чужое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помощник ничего не берёт без разрешения и не распоряжается чужими вещами. Он уважает порядок и понимает, что чужое нужно спрашивать, а не хватать.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берётся за опасное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дело может быть опасным, помощник не действует один. Он зовёт взрослого, потому что смелость — это не лезть куда не надо, а выбрать безопасный путь.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обещает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помощник не говорит «сделаю всё», если не уверен. Он честно оценивает свои силы, не ломает вещи и не создаёт лишних проблем для других.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Робот, который любит пыль и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Робот-пылесос выезжает на работу, когда человек нажимает кнопку. Он аккуратно ездит по полу и собирает пыль, пока рядом можно спокойно читать или играть. Такой помощник не устает, но всё равно ждёт доброй человеческой команды.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голос и точное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напоминает о подъёме, а голосовой помощник отвечает на простые вопросы. Эти устройства экономят время и помогают не забыть важное. Но они не умеют утешать, как друг, или заботиться, как мама и папа.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помощники-изобретения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на улице и в дороге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Светофор, пешеходный переход и дорожные знаки помогают понять, где можно идти, а где нужно остановиться и подождать. Они делают дорогу понятной и безопасной.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рядом тоже становятся надёжными помощниками: они подскажут, как перейти улицу, где идти и что делать, если путь кажется непонятным или опасным.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и в сумерках светоотражатель на одежде помогает ребёнку быть заметнее для водителей. Это маленькая деталь, которая может очень пригодиться в дороге.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помощник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 новые знания и помогает узнавать о мире больше, чем можно увидеть за один день. С ней учиться становится интереснее и спокойнее.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 словарь подсказывают нужные слова, объясняют задания и помогают не теряться в уроке. Они работают как тихие, но очень полезные помощники.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бережёт нужную страницу, а библиотека помогает найти подходящую книгу быстро и без лишней суеты. Это особенно удобно, когда времени немного.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учат добрым поступкам, смелости и дружбе. Иногда одна история помогает понять, как поступать правильно, лучше любого длинного объяснения.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 не хуже дел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 звучат совсем просто, но помогают очень сильно. Фразы «я рядом», «у тебя получится» и «давай вместе» снимают тревогу и возвращают уверенность.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тоже считается помощью, потому что она делает общение спокойным и добрым. Хорошее слово может поддержать не хуже дела, если его сказать вовремя и от сердца.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особенно нужна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устал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силы заканчиваются, помощь нужна особенно бережная. Достаточно подсказать, поднести вещь или просто дать немного отдыха и тишины.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расстроен или заболел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такие минуты важны спокойный голос, внимание и терпение. Доброе присутствие помогает не чувствовать себя одиноким и быстрее успокоиться.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что-то потерял или спешит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помощник может подсказать, поискать, напомнить или не мешать лишними словами. Иногда самое нужное — быть рядом и не торопить.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в команде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Приносит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участник может принести тетради, краски или карточки. Благодаря этому команда не отвлекается и быстрее начинает дело.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вслух читает задание и следит, чтобы все поняли его одинаково. Это помогает работать дружно и без путаницы.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участник следит, чтобы на столе было аккуратно, а шаги выполнялись по очереди. Порядок экономит время и силы.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товарищей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и помощь в нужный момент делают команду сильнее. Когда ребята благодарят друг друга, работать вместе становится намного приятнее.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помогать безопасно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не опасно ли дело. Если предмет тяжёлый, острый или незнакомый, лучше не трогать его самому и сразу позвать взрослого.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и о безопасных действиях в интернете и на улице. Не стоит открывать неизвестные приложения, уходить далеко без взрослых или делать то, чего не умеешь.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42708"/>
            <a:ext cx="215700" cy="191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292783"/>
            <a:ext cx="215700" cy="1917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дела, которые очень помогают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карандаши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карандаши в пенал — простое дело, но после него стол становится аккуратнее, а нужные вещи не теряются под тетрадями.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Отнести чашку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чашку в раковину может даже ребёнок. Такая мелочь помогает поддерживать порядок и приучает заботиться о доме.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Напомнить 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Напоминание о времени помогает не опоздать и спокойно закончить дело. Иногда одна короткая подсказка спасает весь план дня.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ластиком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соседа по парте нет ластика, поделиться им совсем не трудно. После этого учиться становится легче, а настроение — лучше.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Придержать дверь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придержать дверь для другого человека, ему будет удобнее пройти. Это вежливый и очень полезный знак внимания.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благодарить помощника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простое и важное — сказать «спасибо» и посмотреть человеку в глаза. Так он понимает, что его помощь заметили и оценили.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помощь была большой, можно ответить добрым делом. Так благодарность превращается в новую помощь и делает доброту ещё сильнее.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доброжелательный тон и аккуратное обращение тоже выражают благодарность. Иногда этого достаточно, чтобы человеку стало приятно и радостно.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изменится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умные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будущем появится больше роботов, приложений и умных устройств. Они смогут быстрее выполнять простые задачи и экономить время, если человек умеет ими пользоваться.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останется прежним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даже самые умные помощники не заменят доброту, внимание и умение работать вместе. Именно забота о людях делает помощь по-настоящему важной.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помощник делает мир лучше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помощник замечает, где нужна помощь, действует аккуратно и безопасно, умеет слушать и благодарить. Он делает жизнь легче, добрее и спокойнее для всех.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2026-05-24T02:18:31Z</dcterms:created>
  <dcterms:modified xsi:type="dcterms:W3CDTF">2026-05-24T02:18:31Z</dcterms:modified>
</cp:coreProperties>
</file>