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конфликт? Основные идеи раздела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почему возникают конфликты и как решать их мирно.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может возникнуть дома, в классе, на тренировке или в чате. Для этой темы важны слова conflict, argument, disagreement, misunderstanding, solution и compromise. Особенно важно различать disagreement и conflict: несогласие не всегда приводит к ссоре.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 жизни и в английском языке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conflict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 — это ситуация, когда цели, взгляды или ценности людей не совпадают. Каждый участник хочет своё, поэтому возникает напряжение и необходимость искать выход.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конфликта есть стороны, предмет спора и причина. Без этих элементов спор не возникает: людям нужен конкретный повод, из-за которого они начинают не соглашаться.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conflict может описывать не только спор между людьми, но и внутреннее напряжение человека. В обоих случаях речь идёт о трудном выборе или сильном несогласии.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конфликт начинается с misunderstanding. Но потом его усиливают обида, резкие слова и отказ выслушать другую сторону, поэтому маленькая проблема быстро становится серьёзнее.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слова conflict помогает точнее говорить о ссорах, чувствах и решениях. Это полезно в школе, дома и в общении с друзьями.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конфликты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classroom конфликт может начаться из-за шума, шутки не к месту, спора о месте или распределении ролей в группе. На уроке такие ситуации заметны особенно быстро.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конфликты часто связаны с обязанностями, правилами, временем прихода или использованием телефона. Даже небольшой спор может усилиться, если никто не готов уступить.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sports field напряжение появляется из-за соперничества, ошибок, желания быть лидером или недовольства решением тренера. В команде эмоции обычно возникают очень быстро.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автобус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school bus конфликт может начаться из-за тесного пространства, громких разговоров, шуток или случайного толчка. Когда люди устали, они реагируют острее.
</a:t>
            </a:r>
            <a:endParaRPr lang="en-US" sz="1191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чат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group chat недопонимание часто возникает из-за коротких сообщений, шуток без интонации и задержки ответа. Онлайн-ссора может начаться быстрее, чем разговор лицом к лицу.
</a:t>
            </a:r>
            <a:endParaRPr lang="en-US" sz="11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участвует в конфликте, где он может возникнуть и насколько трудно его решить.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участников и сильнее эмоции, тем труднее найти справедливое решение и сохранить спокойные отношения.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конфликта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поводом для ссоры часто становятся короткие фразы, шутки и неверно понятые сообщения.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Недопонимание и обидные слова встречаются чаще других причин, а эмоции обычно ускоряют развитие спора.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конфликт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причин конфликтов в школьной среде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конфликта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Напряжение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недовольство, но открытого спора ещё нет. Люди чувствуют, что что-то идёт не так, и пока могут остановиться.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Повод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фраза, жест или действие запускают конфликт. На этом этапе событие кажется маленьким, но уже вызывает сильную реакцию.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Открытый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начинают спорить, повышают голос и защищают свою позицию. Если не остановиться, доверие между людьми быстро слабеет.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Попытка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шанс обсудить проблему спокойно, выслушать друг друга и снизить напряжение. Иногда нужен взрослый или посредник.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58148" y="3374635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Завершение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заканчивается компромиссом, примирением или продолжением спора. Чем раньше найден выход, тем легче сохранить отношения.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конфликт по 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 небольшой проблемы к итоговому решению.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и скрытый конфликт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слышен всем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двое одноклассников уже не скрывают раздражение: они перебивают друг друга, говорят громче обычного и открыто жалуются на ситуацию. Вокруг сразу чувствуется напряжение, потому что конфликт заметен каждому и может втянуть других.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конфликт молчит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классе всё выглядит спокойно, но двое подростков не разговаривают, избегают взгляда и садятся как можно дальше друг от друга. Они делают вид, что ничего не произошло, однако холодность и молчание ясно показывают скрытый конфликт.
</a:t>
            </a:r>
            <a:endParaRPr lang="en-US" sz="13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 простое несогласие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несогласие превращается в конфликт. Люди могут думать по-разному, спокойно объяснять свою позицию и вместе искать решение без ссоры.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усиливается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становится конфликтом, если появляется давление, обидные слова или угрозы. В этот момент уже важнее не тема спора, а эмоциональная реакция.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слушает собеседника и не признаёт его точку зрения, разговор быстро теряет спокойный тон. Тогда даже маленькая проблема кажется очень острой.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доводить спор до конфликта, важно говорить спокойно, задавать вопросы и искать общее решение. Это помогает сохранить отношения и избежать лишней обиды.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544497"/>
            <a:ext cx="3805200" cy="2098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пять способов поведения в конфликте, их сильные и слабые стороны, а также простой школьный пример.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даёт самый устойчивый результат, а избегание и уступка полезны только тогда, когда важнее сохранить спокойствие, чем сразу решить проблему.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Ways to Behave in a Conflict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раздела «What is Conflict?»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ученики используют спокойную речь и умеют слушать до конца, тем меньше повторных споров и лишнего напряжения в 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привычками выглядят уважительная речь и активное слушание: они быстрее всего снижают напряжение и помогают вернуть внимание к учёбе.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Reduce Conflict in Class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раздела; данные отражают учебную оценку полезности навыков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эмоций особенно часто усиливают конфликт и делают реакцию резче.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эмоций — гнев, страх, раздражение, стыд и обида — чаще всего мешают спокойно договориться и повышают риск резких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раздела «What is Conflict?»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School Conflicts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часто начинаются из-за сроков, объёма работы или того, кто должен помочь. Непонимание быстро усиливается, если один ученик считает задачу несправедливой.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 правила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возникают, когда ученику кажется, что оценка или правило применены не одинаково ко всем. Важно обсуждать факт, а не переходить на личные обвинения.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совместном задании спорят о ролях, темпе работы и ответственности. Если друзья встают на разные стороны, конфликт становится заметнее и труднее для решения.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 и сообщения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легко неверно понять тон сообщения или шутку. Без интонации и жестов даже короткая фраза может прозвучать резко и вызвать лишний спор.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классе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из-за посадки на уроке кажутся мелкими, но могут задеть чувство справедливости и личного пространства. Такие ситуации легко обостряются при усталости.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Solve a Conflict Peacefully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схемы основана на последовательности мирного общения: остановиться, выслушать, назвать проблему, предложить варианты, выбрать решение и проверить результат.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a Mediator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говорить по очереди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классном обсуждении учитель просит двух учеников говорить по очереди и не перебивать друг друга. Сначала каждый коротко объясняет свою точку зрения, затем класс вместе ищет справедливое решение. Такой порядок снижает напряжение и помогает услышать не только эмоции, но и саму проблему.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ученик как нейтральный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в группе старший ученик становится посредником и задаёт простые вопросы: что произошло, что важно каждому и какой следующий шаг возможен. Он не выбирает «победителя», а помогает договориться. Благодаря этому обе стороны чувствуют, что их услышали и отнеслись к ним уважительно.
</a:t>
            </a:r>
            <a:endParaRPr lang="en-US" sz="12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32838"/>
            <a:ext cx="3934500" cy="2019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возможные итоги конфликта и показывает, что результат зависит от поведения участников и выбранного способа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может дать полезный опыт, но при резких словах и недоверии он оставляет стресс и ослабляет отношения. Главное — не форма спора, а способ его ведения.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and Negative Results of Conflict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раздела «What is Conflict?»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рост напряжения: чем дольше длится спор, тем труднее сосредоточиться, спокойно говорить и сохранять доброжелательный тон.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Затяжной конфликт постепенно ухудшает самочувствие и общение. Даже без крика он делает класс менее дружелюбным и мешает учиться.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Long Conflict Is Harmful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раздела; график иллюстрирует тенденцию, а не статистическое исследование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for Safe and Respectful Communication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37775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о проблеме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Обсуждайте ситуацию, а не личность человека. Такой подход помогает избежать лишней обиды и делает разговор более спокойным и полезным.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7249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оскорблений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 быстро усиливают конфликт и закрывают путь к договорённости. Спокойный тон показывает уважение и помогает услышать смысл, а не только эмоции.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07222" y="1336699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до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перебивайте собеседника и дайте ему закончить мысль. Так легче понять причину спора и не строить ответ на неверном предположении.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37775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Признайте свою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тоже допустили ошибку, лучше сказать об этом честно. Признание снижает напряжение и показывает, что вы готовы к решению, а не к спору.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72492" y="2956274"/>
            <a:ext cx="2164503" cy="1510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общую цель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Спросите, чего вы хотите достичь вместе: тишины, справедливости, ясности или помощи. Общая цель помогает перейти от обвинений к сотрудничеству.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Conflict Means for Students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 — обычная часть жизни, но полезным он становится только тогда, когда люди умеют слушать, сохранять уважение и выбирать мирное решение.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2026-05-31T12:22:04Z</dcterms:created>
  <dcterms:modified xsi:type="dcterms:W3CDTF">2026-05-31T12:22:04Z</dcterms:modified>
</cp:coreProperties>
</file>