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разных народов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добрым традициям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обычаи важны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— это привычный способ жить, поздравлять, встречать гостей и отмечать праздники. Такие традиции передаются от взрослых к детям и помогают людям чувствовать связь со своей семьёй, городом и страной.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у разных людей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люди здороваются, пожимая друг другу руку. Такой жест показывает доверие, открытость и уважение. Он помогает начать разговор спокойно и дружелюбно, даже если люди встретились впервые.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Рукопожатие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люди складывают ладони перед грудью и улыбаются. Такое приветствие выглядит очень тепло и мирно. Оно выражает добрые пожелания, уважение и готовность встретить человека с сердечной вежливостью.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вместе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при встрече слегка кланяются. Это очень вежливый способ показать внимание к собеседнику. Поклон напоминает: нужно быть аккуратным, спокойным и добрым в общении с другими людьми.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 народов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часто появляются флажки, огоньки, ленты и цветы. Они делают улицы и дома нарядными. Когда вокруг много красок, у людей сразу поднимается настроение, как будто праздник сам улыбается.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украшения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праздник начинается с общего ужина. За столом разговаривают, угощают друг друга и вспоминают хорошие события. Такой вечер помогает почувствовать заботу и быть ближе к родным.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стол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люди поют, хлопают в ладоши и танцуют. Музыка объединяет всех: и детей, и взрослых. Даже самый тихий человек может начать улыбаться, когда слышит весёлый ритм.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танцы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напоминают людям о важных событиях и любимых традициях. Иногда они связаны с историей народа, а иногда — с семейными датами. Так каждый праздник становится не только весёлым, но и памятным.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важном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2943103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народная одежда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бывает разной по форме и ткани. Она помогает человеку чувствовать себя удобно в жару или в холод, а ещё показывает особенности жизни народа.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 крой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одежде часто можно увидеть узоры, ленты и вышивку. Эти красивые детали делают наряд праздничным и помогают узнать, из какой культуры он пришёл.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вышивка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одежда обычно легче и свободнее, а в холодных — теплее и плотнее. Люди давно научились подбирать наряды так, чтобы им было удобно в своём климате.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разной погоды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надевают не каждый день, а по особым случаям. Он помогает людям почувствовать связь с традициями и сделать праздник ещё красивее и торжественнее.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вид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 в разных семьях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семьях любят разные блюда: кашу, суп, лепёшки, рис, рыбу или овощи. Еда зависит от местных привычек и продуктов, которые легко найти рядом с домом.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любимые блюда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домах гостя стараются накормить самым вкусным. Это знак доброты и уважения. Такой обычай помогает людям чувствовать себя желанными и с радостью возвращаться снова.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гостей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3315646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за столом, разговор становится тёплым и весёлым. Люди делятся новостями, пробуют угощение и проводят время вместе. Даже обычный обед в такой момент кажется маленьким праздником.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15646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стол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доме собирается большая семья, и звучит весёлая мелодия. Старшие показывают простые движения, а младшие быстро их повторяют. Так музыка превращает обычный вечер в тёплый праздник, где всем хочется двигаться и смеяться.
</a:t>
            </a:r>
            <a:endParaRPr lang="en-US" sz="1196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на семейном празднике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звучит песня, и дети берутся за руки. Кто-то начинает хлопать в ладоши, а кто-то притопывает в такт. Через несколько минут даже самые стеснительные участники уже улыбаются и поют вместе с остальными.
</a:t>
            </a:r>
            <a:endParaRPr lang="en-US" sz="1266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большого круга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объединяет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семейной заботы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семье часто начинается с добрых слов и внимательного приветствия. Ребёнок учится замечать настроение старших и отвечать им уважением.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приветствие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младшие помогают взрослым, слушают истории бабушки и дедушки и задают вопросы. Так в семье передаются опыт и добрые привычки.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помощь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вместе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собирается вместе: пьёт чай, разговаривает и делится новостями. Такие моменты делают дом тёплым и укрепляют любовь между близкими.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жизнь людей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местах дома делают светлыми, с открытыми окнами и лёгкими стенами. Там хочется больше воздуха и тени. В холодных краях жилище строят крепким и тёплым, чтобы защищаться от снега и ветра.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 погоде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дома зависит и от того, как живёт семья. Где-то нужно место для большой компании, а где-то — для работы, хранения вещей и отдыха. Дом всегда помогает людям жить спокойно и дружно.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семья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строят дома из того, что есть рядом: дерева, камня, глины или других местных материалов. Так жилище получается удобным и подходит именно для этой местности и её природы.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вокруг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украшения и символы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 флажки сразу делают улицу нарядной. Они красиво колышутся на ветру и будто приглашают всех на праздник. Такие украшения поднимают настроение даже тем, кто идёт мимо.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 флажки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Фонарики, свечи и маленькие огоньки создают волшебную атмосферу. Вечером они особенно заметны и превращают обычное место в красивый праздничный уголок. С ними праздник выглядит почти сказочным.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Фонарики и огоньки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узоры украшают одежду, посуду и дома. Орнаменты часто повторяются, поэтому их приятно рассматривать. Они показывают мастерство людей и делают вещи узнаваемыми и очень красивыми.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орнаменты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жёлтый, зелёный и другие яркие цвета часто появляются в праздничном убранстве. Они помогают передать радость, веселье и хорошее настроение. Праздник с такими красками запоминается надолго.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сказок вошло в последнюю прижизненную редакцию знаменитого собрания братьев Гримм, ставшего одной из самых известных книг о народной мудрости.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коллекция показывает, как много у народов похожих и поучительных историй.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Гримм, «Kinder- und Hausmärchen», издание 1857 года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всех людей общего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место, где его ждут, любят и поддерживают. Дом может быть большим или маленьким, но в нём всегда важны тепло, забота и чувство безопасности.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 всех странах ценят добрые слова, честность и внимание друг к другу. Когда мы уважаем чужой труд, возраст и мнение, жить и дружить становится легче.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уважение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любят особые дни, когда можно собраться вместе, петь, угощаться и улыбаться. Праздники делают жизнь ярче и напоминают, как приятно быть вместе.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радость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 делиться радостью, играть вместе и помогать в трудный момент. Рядом с друзьями человек учится слушать, договариваться и быть терпеливым.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общение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чужие традиции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6655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приезжают в другую страну, они замечают новые приветствия, одежду, блюда и правила поведения. Такие впечатления помогают увидеть, как по-разному живут люди и как много у них общего.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путешествия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2293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кажется незнакомым, лучше спокойно спросить и внимательно выслушать ответ. Вежливость помогает узнать новое без неловкости и показывает, что чужая традиция вам интересна.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уважением и вопросами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29474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альбомы и фотографии знакомят с праздниками, жилищами и ремёслами разных народов. По ним можно рассматривать детали, задавать вопросы и открывать для себя новые обычаи.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книги и фото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огромна, поэтому в ней живут люди разных народов и культур. У каждого народа есть свои слова, песни, костюмы и любимые блюда, которые делают жизнь страны богатой и разнообразной.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узнают традиции друг друга, им легче дружить и уважать соседей. Именно поэтому многонациональная Россия похожа на большую дружную семью.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России бережно сохраняют народные песни, танцы, игрушки и изделия мастеров. Эти вещи рассказывают о природе края, характере людей и их умении создавать красоту.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ремёсла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народов похожие семейные обычаи, у других — особые праздники и нарядная одежда. Разные традиции живут рядом и помогают людям лучше понимать соседей.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 и свои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обычаи меняются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обычаи живут в семьях: их повторяют родители, бабушки и дедушки. Так дети запоминают привычные действия, слова и праздники, которые помогают чувствовать связь с близкими.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семейные правила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дорогие традиции обычно остаются надолго. Люди берегут их, чтобы помнить родных, свою историю и добрые семейные события.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сохраняется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переезжают в города, учатся в школах, читают книги и ездят в гости. Из-за этого некоторые привычки становятся другими, потому что меняется образ жизни.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сделанная руками мастера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дерева, глины или ткани мастера создают игрушки, которые хочется рассматривать снова и снова. У каждой фигурки свой характер: одна улыбается, другая будто готова пуститься в пляс. Такие вещи радуют детей и напоминают о старинном мастерстве.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узоры как маленькое чудо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посуда часто украшена цветами, полосками и необычными орнаментами. Она не только удобна в доме, но и выглядит нарядно, словно праздничная картинка. В таких изделиях видны терпение, фантазия и любовь к красоте.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 и игрушки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уважать обычаи других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рассказывает о своей традиции, важно не перебивать и не смеяться. Внимательное слушание показывает уважение и помогает лучше понять, почему этот обычай дорог семье или народу.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празднике, в гостях или в чужом доме нужно соблюдать местные привычки и ничего не брать без спроса. Вежливость помогает чувствовать себя гостем, а не непослушным котёнком.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нарушать чужие правила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лучше задать спокойный и добрый вопрос. Так можно узнать новое, не обидев собеседника, и показать, что вам действительно интересно.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вежливо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природа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669150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радуются теплу, обновлению природы и первым цветам. Во многих местах появляются обычаи встречать весну, украшать дома и желать друг другу здоровья.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3156150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498717" y="3248383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поэтому люди больше гуляют, работают на земле и отмечают праздники на улице. Солнечная погода помогает собираться всей семьёй и петь песни.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498717" y="2735383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570658" y="2827617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собирают урожай и благодарят природу за плоды. В это время появляются обычаи запасать продукты, устраивать ярмарки и отмечать щедрые семейные праздники.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570658" y="2314617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642600" y="2406850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чаще остаются дома, проводят время с родными и делают уютные дела. В холодное время особенно ценят тёплые встречи, домашние угощения и добрые традиции.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642600" y="1893850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— большая традиция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приветствия многое говорит о культуре: где-то пожимают руку, где-то кланяются, а где-то улыбаются и говорят добрые слова. Уже по этому можно заметить уважение и дружелюбие.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здороваются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 и пословицы открывают характер народа: что он ценит, чему учит детей и о чём мечтает. Из таких деталей складывается живая картина традиций.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поют и рассказывают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одежда показывает не только красоту, но и образ жизни. Тёплые ткани, вышивка, ленты и узоры помогают понять, где живут люди и какие праздники у них бывают.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что одеваются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блюда часто связаны с природой, климатом и семейными привычками. По угощениям легко узнать, что растёт в этом крае и какие продукты люди берегут из поколения в поколение.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готовят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делают жизнь людей яркой, а мир — непохожим и интересным. Они учат помнить семью, уважать старших, радоваться праздникам и относиться к другим с добротой и вниманием.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традиции важны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2026-05-25T16:57:36Z</dcterms:created>
  <dcterms:modified xsi:type="dcterms:W3CDTF">2026-05-25T16:57:36Z</dcterms:modified>
</cp:coreProperties>
</file>