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века: главные эпохи, авторы и темы
</a:t>
            </a:r>
            <a:endParaRPr lang="en-US" sz="264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литературе века потрясений, памяти и нравственного выбора.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войны и перемены власти меняли не только жизнь страны, но и сами темы книг, язык писателей и их судьбы.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XX век изменил русскую литературу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новые поэтические поиски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открыл поэтам путь к обновлению языка: символы, точные детали и музыкальность стиха стали важнее привычного рассказа.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Символизм, акмеизм и футуризм по-разному искали выразительность, но всех объединяло стремление передать сложность мира через яркий образ и ритм.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Блок, Анна Ахматова, Николай Гумилёв, Осип Мандельштам и Владимир Маяковский стали ключевыми голосами этой творческой эпохи.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Блока передаёт тревогу человека, который чувствует приближение перемен и разрушение старого мира. В его стихах Россия звучит как личная и историческая судьба.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показывает революцию как резкое и противоречивое событие, где рядом существуют хаос, надежда и боль внутреннего перелома.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настроение переломной эпохи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разные направления помогали говорить о времени: через эксперимент, историческую память и личный опыт.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не сводится к одному стилю: рядом сосуществовали поиск формы, тема войны и разговор о несвободе.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программе русской литературы XX века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русской литературы XX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в литературе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привычного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писатели увидели, как быстро рушатся прежний порядок, семейные связи и привычные представления о правде и справедливости.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времени часто показывает, как человеку приходится решать, где его долг, а где цена такого выбора может оказаться слишком высокой.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Шолохов, Бабель и Платонов по-разному описали войну и революцию, но у всех на первом плане остаются человеческая боль, разобщённость и историческая правда.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774" y="2477750"/>
            <a:ext cx="222355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помогают увидеть, как литература откликалась на главные события и внутренние кризисы эпохи.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особенно заметны революция, насилие, моральный выбор и память о человеческих потерях.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века; школьный литературный канон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первой половины XX века
</a:t>
            </a:r>
            <a:endParaRPr lang="en-US" sz="25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стал главным методом официальной литературы и требовал изображать жизнь так, чтобы она показывала движение к светлому будущему.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таких текстов стоял герой-труженик: рабочий, колхозник или строитель, который служит общему делу и верит в успех страны.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Частыми стали сюжеты о заводах, стройках, коллективном труде и больших государственных переменах, поданных как знак исторического подъёма.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многие писатели сталкивались с цензурой, запретами и невозможностью свободно печатать произведения, не совпадавшие с официальной линией.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и официальная литература 1930-х годов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гротеске и театре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пьесах Булгакова Москва часто выглядит как место острых столкновений, смешных недоразумений и скрытой тревоги. Его герои живут в мире, где бытовая реальность легко превращается в сатиру и фантастику.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«Собачьего сердца»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учёный пытается вмешаться в природу человека, но эксперимент приводит к неожиданным и опасным последствиям. Так Булгаков заставляет задуматься о границах науки, власти и морали.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 как книга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историю любви, размышления о творчестве и разговор о том, как человек сохраняет достоинство перед лицом давления. Поэтому он стал одной из самых читаемых книг XX века.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Булгаков: сатира, фантастика и спор о человеке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судьба произведения в эпоху цензуры
</a:t>
            </a:r>
            <a:endParaRPr lang="en-US" sz="198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текста от создания до поздней публикации и признания.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литература не только рассказывала о боях, но и поддерживала людей, напоминала о долге, верности и надежде на возвращение к мирной жизни.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писатели были фронтовыми корреспондентами: они писали стихи, очерки, песни и рассказы прямо в дороге, в окопах и на привалах, сохраняя живую правду времени.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Симонов, Александр Твардовский и Ольга Берггольц стали особенно близкими читателям голосами военных лет, потому что говорили просто, точно и без лишнего пафоса.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произведениях война показана через человеческие чувства: разлуку, страх, взаимную поддержку, стойкость и ожидание победы, которая воспринималась как общая и долгожданная.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1941–1945 годов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военная литература сосредоточена не только на сражениях, но и на человеческой поддержке, утрате и ожидании возвращения.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мотивы связаны с памятью и ценой победы: именно они делают военные тексты особенно личными и убедительными.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Константина Симонова, Александра Твардовского, Юрия Бондарева и Василя Быкова; тематическое обобщение для учебной презентации.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военной прозы и поэзии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1953–1956: начало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в литературе постепенно ослабевает страх, а авторы осторожнее и смелее обращаются к личной судьбе, памяти и нравственному выбору.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1960-х: более зрелый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«оттепели» сохраняет интерес к совести, ответственности и исторической памяти, но все чаще показывает сложность жизни без упрощений и готовых ответов.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1950–1960-е: новые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ярко звучат Евгений Евтушенко, Андрей Вознесенский и Белла Ахмадулина, а в прозе — Юрий Трифонов и Виктор Астафьев, каждый по-своему рассказывая о человеке.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«Оттепель» и более свободный разговор о человеке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одним из первых открыто и подробно показал лагерный быт как часть истории страны. Его текст о заключённом стал важным свидетельством о несвободе и человеческой стойкости.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не только тяжёлые условия, но и способность человека сохранять достоинство, трудиться честно и не терять внутреннюю опору даже в неволе.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и тема лагеря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авторов, направления и ведущих тем.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авторов разные герои и пространства, но их объединяет разговор о памяти, нравственном выборе и цене человеческой свободы.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русской литературы второй половины XX 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второй половины XX века и их главные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71733"/>
            <a:ext cx="438000" cy="38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681" y="1652950"/>
            <a:ext cx="373538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этих книгах показана как место, где человек чувствует связь с природой, трудом и родной землёй. Эта связь помогает понять собственные корни и ответственность.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обращаются к семейной памяти, старым обычаям и опыту предков. Через дом и деревню они показывают, как важно не потерять духовную опору.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деревенской прозы часто оказываются перед трудным выбором между удобством и совестью. Именно этот выбор делает тексты особенно серьёзными и жизненными.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звучит тревога за природу и деревенский уклад. Авторы напоминают, что разрушение среды вокруг человека ведёт и к внутренней потере.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проза: главные смыслы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видны темы, которые чаще всего помогают авторам говорить о времени, человеке и его выборе в сложных исторических обстоятельствах.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особенно часто возвращается к войне, власти и памяти, потому что именно они сильнее всего меняли жизнь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произведений русской литературы XX века для школьного курса.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литературе XX века
</a:t>
            </a:r>
            <a:endParaRPr lang="en-US" sz="28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внутренняя независимость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 и Иосиф Бродский по-разному говорили о свободе человека. Их стихи учат думать самостоятельно и не отказываться от собственной совести.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 и личная ответственность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 Ахмадулина продолжила эту линию тонкой лирикой и вниманием к слову. Для этих поэтов речь и память стали способом сохранить достоинство личности.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второй половины века и Нобелевские лауреаты
</a:t>
            </a:r>
            <a:endParaRPr lang="en-US" sz="29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 стала художественной хроникой эпохи, в которой рядом с большими событиями всегда стояла судьба отдельного человека, его страхи, надежды и выбор.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объединила разные направления — от модернизма до военной и деревенской прозы — и показала, как меняются язык, стиль и представление о добре и правде.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важны потому, что учат помнить прошлое, понимать цену свободы и видеть в литературе не только сюжет, но и нравственный урок.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русской литературы XX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 — это урок памяти и совести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увидеть историю через человека, а не только через даты. Именно поэтому её произведения остаются важными: они учат состраданию, свободе выбора и уважению к прошлому.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2026-05-22T17:57:47Z</dcterms:created>
  <dcterms:modified xsi:type="dcterms:W3CDTF">2026-05-22T17:57:47Z</dcterms:modified>
</cp:coreProperties>
</file>