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как искусственный пресноводный водоём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модель природы в вашем классе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биологу нужен аквариум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помогает увидеть, как живые организмы и условия среды связаны в единую систему. На его примере удобно изучать обмен веществ, роль света, температуры, бактерий и растений, а также особенности пресноводных водоёмов.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аквариуме не просто заполняет ёмкость, а служит домом для рыб, растений и микробов. От её качества зависит дыхание, питание и общее состояние всех обитателей.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рыбы и улитки оставляют отходы, а полезные бактерии перерабатывают органические остатки. Благодаря этому в аквариуме постоянно идут биологические процессы.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сохраняется только при достаточном освещении, чистой воде и регулярном уходе. Если один из этих факторов нарушается, аквариум быстро теряет равновесие и становится неблагоприятным для 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аквариум живой системой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аквариума и их 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аквариума выполняет свою задачу и помогает поддерживать условия для жизни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конструкция состоит из взаимосвязанных частей: без любой из них условия в аквариуме ухудшаются.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«Аквариум как искусственный пресноводный водоём»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среда обитания рыб и растений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 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аквариума нужна чистая вода без заметных загрязнений и мути. В такой среде растения получают свет, а рыбы свободно двигаются и дышат без лишнего стресса.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рыб по-разному реагируют на тепло и холод, поэтому температура должна быть стабильной. Резкие перепады опасны: они ослабляют организм и нарушают привычное поведение.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свойства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температуры, имеют значение жёсткость, кислотность и содержание кислорода. Эти параметры влияют на здоровье рыб и рост растений, поэтому их нужно учитывать при уходе.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Термометр, фильтр и аэрация позволяют поддерживать условия, близкие к природным. Наглядно видно, что вода в аквариуме — это не просто жидкость, а среда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аквариуме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вещества переходят от корма к рыбам, бактериям, растениям и обратно в систему ухода.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бактерии или редко менять воду, круговорот нарушается, и качество среды быстро ухудшается.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учебному описанию процессов в аквариуме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118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 аквариуме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чистоты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используют часть растворённых веществ для роста, поэтому помогают сдерживать накопление лишних загрязнений и делают воду более устойчивой.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обогащать воду кислородом, который необходим рыбам для дыхания. Особенно заметна их роль при хорошем освещении и достаточном уходе.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для обитателей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зарослях рыбы и мальки находят защиту от стресса и более спокойно ведут себя. Это особенно важно в общем аквариуме с разными видами.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Элодея, валлиснерия, кабомба и яванский мох делают аквариум похожим на настоящий водоём. Растения поддерживают равновесие и украшают композицию.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пресноводного аквариума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и домашних аквариумах часто содержат гуппи, меченосцев, моллинезий, данио, сомиков и улиток. Эти организмы различаются по размеру, окраске и поведению.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рыбы держатся у поверхности, другие предпочитают средний слой, а сомики чаще живут у дна. Такое распределение помогает обитателям меньше мешать друг другу.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красивые и неприхотливые виды нельзя смешивать без учёта их потребностей. Для успешного содержания нужны одинаковые условия температуры, пространства и чистоты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совпадает не только внешний вид, но и требования к воде, поэтому их важно подбирать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рыб важнее всего совпадение условий содержания: температура, пространство и поведение должны быть совместимы.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аквариумным рыбам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некоторых аквариумных рыб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аквариумом по этапам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создании и обслуживании школьного аквариума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9908" y="2057985"/>
            <a:ext cx="349974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биологический баланс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кормление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корм быстро разлагается и загрязняет воду. Если давать еду небольшими порциями, она съедается почти полностью, а остатки не накапливаются на дне и не портят качество среды.
</a:t>
            </a:r>
            <a:endParaRPr lang="en-US" sz="1181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баланс удерживает в аквариуме условия, при которых рыбы, растения и бактерии могут жить без постоянных перегрузок. Когда среда стабильна, организмы меньше болеют и лучше растут.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 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убирает мелкие частицы, а полезные бактерии перерабатывают вредные вещества. Вместе они помогают воде оставаться пригодной для жизни и уменьшают риск помутнения и неприятного запаха.
</a:t>
            </a:r>
            <a:endParaRPr lang="en-US" sz="1193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подмена части воды удаляет лишние загрязнения, которые нельзя убрать полностью только фильтром. Это поддерживает баланс и помогает аквариуму не переходить в состояние, опасное для обитателей.
</a:t>
            </a:r>
            <a:endParaRPr lang="en-US" sz="11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здоровье аквариумных организмов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хорошем уходе один слабый параметр может нарушить самочувствие обитателей. Поэтому важен не только отдельный фактор, но и их согласованная работа.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вода и температура: именно они быстрее всего вызывают стресс. Остальные факторы усиливают или ослабляют общий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 материалам школьного курса биологии; авторская шкала влияния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свет, температуру или количество обитателей, меняется вся цепочка процессов. Поэтому аквариум удобно использовать как наглядную модель экосистемы, где всё связано между собой.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другие микроорганизмы разлагают остатки корма и отходы животных. Благодаря их работе вещества не накапливаются бесконечно, а возвращаются в круговорот в более безопасной форме.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улитки и другие животные используют готовую пищу и получают энергию для движения, роста и дыхания. Они зависят от растений, корма и качества воды, как и обитатели природных водоёмов.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Аквариумные растения создают органические вещества в процессе фотосинтеза и выделяют кислород. Без них система становится менее устойчивой, а животным труднее получать условия, близкие к природным.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как модель экосистемы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аквариума и сходство с природным водоёмом
</a:t>
            </a:r>
            <a:endParaRPr lang="en-US" sz="2936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галька и камни помогают создать дно, похожее на участок реки или пруда. Такой рельеф делает среду более естественной и удобной для рыб, которые держатся у дна.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Коряги и 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Коряги, пещерки и густые растения создают укрытия для пугливых рыб и мальков. В природе животные тоже ищут защищённые места, поэтому оформление делает поведение обитателей более естественным.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показать, что обитатели занимают разные части аквариума: одни плавают у поверхности, другие держатся в середине, а третьи чаще находятся у дна. Так легче увидеть устройство водоёма.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биотопу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подобрать растения, грунт и декор в едином стиле, аквариум будет напоминать настоящий природный биотоп. Это не только красиво, но и помогает лучше понять условия жизни водных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аквариума и трудности его содержания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одновременно приносит пользу и требует постоянного ухода. Таблица показывает, какие преимущества он даёт и с какими сложностями сталкивается владелец.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полезен как учебная и эстетическая модель, но его содержание требует времени, знаний и регулярных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урока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 аквариумистов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температуры или заселение рыб в неподготовленную воду нарушают привычные условия жизни. Организмы не успевают приспособиться и могут ослабнуть уже в первые дни.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Перекорм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корм оседает на дне, разлагается и портит воду. Начинающие часто думают, что больше еды полезнее, но для аквариума это одна из самых опасных ошибок.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рыб слишком много, им не хватает пространства, кислорода и чистой воды. Из-за тесноты повышается агрессия, быстрее распространяются болезни и возрастает нагрузка на фильтр.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маленький аквариум быстро загрязняется и хуже сохраняет стабильную температуру. В нём сложнее поддерживать устойчивые условия, поэтому обитатели чаще испытывают стресс.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не подменять воду и не проверять оборудование, в аквариуме накапливаются загрязнения и сбивается равновесие. Регулярный уход помогает предотвратить большинство проблем.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помутнения воды в аквариуме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Помутнение не возникает внезапно без причины: обычно ему предшествуют нарушения ухода, которые постепенно накапливаются и ухудшают состояние всей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проблема связана с избытком органических остатков и недостаточной очисткой. Чем раньше устранить причину, тем проще восстановить прозрачность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материалам школьного курса биологии; качественная оценка причин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ответственное отношение к живым организмам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Исправное оборудование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Фильтр, нагреватель и освещение должны работать исправно и быть защищены от воды. Электрические приборы требуют осторожности, потому что безопасность человека в аквариумном уходе не менее важна.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выпускать в 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Аквариумных рыб нельзя выпускать в природные водоёмы. Чужие виды могут нарушить местный баланс, вытеснить обитателей и изменить условия жизни в естественной экосистеме.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уходом за аквариумом важно вымыть руки и обращаться со стеклом осторожно. Чистые действия уменьшают риск загрязнения воды и помогают не травмировать рыб, растения и самого себя.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живых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владелец соблюдает режим кормления, не спешит при чистке и следит за состоянием обитателей. Такое отношение показывает уважение к живым существам и к 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31" y="1796650"/>
            <a:ext cx="2248339" cy="1758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431" y="1796650"/>
            <a:ext cx="2248339" cy="1758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водоём — большие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аквариуме хорошо видно, что жизнь зависит не только от воды, но и от света, грунта, растений и животных. Если убрать один элемент, меняется работа всей системы. Поэтому аквариум помогает понять, как устроены природные водные сообщества и почему им нужен баланс.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 что отвечает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аквариуме похожи на зелёные фабрики: они создают кислород и служат частью питания для системы. Рыбы и улитки используют готовые вещества, а бактерии незаметно перерабатывают остатки. Вместе они образуют цепочку, которая поддерживает жизнь в замкнутом пространстве.
</a:t>
            </a:r>
            <a:endParaRPr lang="en-US" sz="83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схема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показать стрелками свет, воду, растения, рыб и бактерии, станет ясно, как один процесс влияет на другой. Такая схема учит замечать связи в природе и объясняет, почему даже небольшие изменения могут нарушить равновесие в живом водоёме.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как зеркало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 — это природа в уменьшенном виде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показывает, как в маленьком водоёме связаны вода, свет, растения, рыбы и бактерии. Если ухаживать за ним правильно, он становится живым примером природного равновесия и помогает лучше понять мир вокруг нас.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2026-05-31T19:39:40Z</dcterms:created>
  <dcterms:modified xsi:type="dcterms:W3CDTF">2026-05-31T19:39:40Z</dcterms:modified>
</cp:coreProperties>
</file>