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в России и школьная лексика на английском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типы школ, предметы и школьные слова на английском.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 России: с чего начать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школьное образование устроено по трём ступеням: начальная, основная и средняя школа. Обычно учатся 11 лет, а после 9 класса выбирают: продолжить обучение или пойти в колледж.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школьного образования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рамки помогают понять, как меняется нагрузка и содержание обучения на каждом этапе.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длинная ступень — основная школа: именно она охватывает ключевой период общего образования.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общего образования в России.
</a:t>
            </a:r>
            <a:endParaRPr lang="en-US" sz="7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652" y="1375224"/>
            <a:ext cx="261000" cy="2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877" y="2186407"/>
            <a:ext cx="206550" cy="275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6877" y="3019267"/>
            <a:ext cx="206550" cy="275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39652" y="3885442"/>
            <a:ext cx="261000" cy="208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Начальная школа: первые четыре класса
</a:t>
            </a:r>
            <a:endParaRPr lang="en-US" sz="2200" dirty="0"/>
          </a:p>
        </p:txBody>
      </p:sp>
      <p:sp>
        <p:nvSpPr>
          <p:cNvPr id="13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1110909" y="1285179"/>
            <a:ext cx="31011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навыки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начальной школе дети учатся читать, писать и считать, а также привыкают к расписанию, аккуратным тетрадям и работе по инструкции на уроке.
</a:t>
            </a:r>
            <a:endParaRPr lang="en-US" sz="738" dirty="0"/>
          </a:p>
        </p:txBody>
      </p:sp>
      <p:sp>
        <p:nvSpPr>
          <p:cNvPr id="15" name="Text 3"/>
          <p:cNvSpPr txBox="1"/>
          <p:nvPr/>
        </p:nvSpPr>
        <p:spPr>
          <a:xfrm>
            <a:off x="1110909" y="2118051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этапе особенно важны русский язык, математика и литературное чтение. Они помогают развивать речь, внимание, память и первые учебные привычки.
</a:t>
            </a:r>
            <a:endParaRPr lang="en-US" sz="738" dirty="0"/>
          </a:p>
        </p:txBody>
      </p:sp>
      <p:sp>
        <p:nvSpPr>
          <p:cNvPr id="16" name="Text 4"/>
          <p:cNvSpPr txBox="1"/>
          <p:nvPr/>
        </p:nvSpPr>
        <p:spPr>
          <a:xfrm>
            <a:off x="1110909" y="2950922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знакомятся с classroom rules: поднимать руку, слушать учителя, готовиться к уроку и не забывать homework. Это формирует ответственность и дисциплину.
</a:t>
            </a:r>
            <a:endParaRPr lang="en-US" sz="738" dirty="0"/>
          </a:p>
        </p:txBody>
      </p:sp>
      <p:sp>
        <p:nvSpPr>
          <p:cNvPr id="17" name="Text 5"/>
          <p:cNvSpPr txBox="1"/>
          <p:nvPr/>
        </p:nvSpPr>
        <p:spPr>
          <a:xfrm>
            <a:off x="1110909" y="3783797"/>
            <a:ext cx="3100800" cy="76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Рюкзак, учебники и тетради становятся частью everyday school life. Ребёнок учится собирать schoolbag, работать в классе и чувствовать себя уверенно среди одноклассников.
</a:t>
            </a:r>
            <a:endParaRPr lang="en-US" sz="7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0139" y="425750"/>
            <a:ext cx="3467871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45189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общеобразовательная школа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00" y="1576400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распространённый тип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Общеобразовательная школа работает по государственной программе и даёт базовое общее образование. Именно в ней учится большинство российских школьников, поэтому этот вариант чаще всего встречается в повседневной жизни.
</a:t>
            </a:r>
            <a:endParaRPr lang="en-US" sz="881" dirty="0"/>
          </a:p>
        </p:txBody>
      </p:sp>
      <p:sp>
        <p:nvSpPr>
          <p:cNvPr id="12" name="Text 3"/>
          <p:cNvSpPr txBox="1"/>
          <p:nvPr/>
        </p:nvSpPr>
        <p:spPr>
          <a:xfrm>
            <a:off x="564100" y="2370037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 школе есть classroom, corridor, canteen, gym и playground. Эти пространства нужны не только для уроков, но и для перемен, питания, спорта и общения между учениками.
</a:t>
            </a:r>
            <a:endParaRPr lang="en-US" sz="881" dirty="0"/>
          </a:p>
        </p:txBody>
      </p:sp>
      <p:sp>
        <p:nvSpPr>
          <p:cNvPr id="13" name="Text 4"/>
          <p:cNvSpPr txBox="1"/>
          <p:nvPr/>
        </p:nvSpPr>
        <p:spPr>
          <a:xfrm>
            <a:off x="564100" y="3163674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школьная сцена — вход в здание утром, урок в кабинете, перемена в коридоре и ученики с рюкзаками во дворе. Так школьная жизнь выглядит для многих детей.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64100" y="3957306"/>
            <a:ext cx="3201000" cy="70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полезно запомнить выражения school building, classroom, corridor, canteen, gym и playground. Они часто встречаются в описании школы, расписания и школьной повседневности.
</a:t>
            </a:r>
            <a:endParaRPr lang="en-US" sz="8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96551" y="1467950"/>
            <a:ext cx="4150898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школы встречаются чаще всего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школы дают общее образование, но отличаются направлением обучения, правилами поступления и дополнительными возможностями.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различаются не уровнем общего образования, а профилем, правилами приёма и условиями обучения.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распространённых типов школ в России.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 и лицей: в чём разница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796867" y="1489950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Гимназия чаще усиливает гуманитарные предметы: русский язык, литературу, историю и иностранные языки. Здесь особенно важен academic focus и серьёзная подготовка к дальнейшей учёбе.
</a:t>
            </a:r>
            <a:endParaRPr lang="en-US" sz="1029" dirty="0"/>
          </a:p>
        </p:txBody>
      </p:sp>
      <p:sp>
        <p:nvSpPr>
          <p:cNvPr id="11" name="Text 3"/>
          <p:cNvSpPr txBox="1"/>
          <p:nvPr/>
        </p:nvSpPr>
        <p:spPr>
          <a:xfrm>
            <a:off x="796867" y="2464677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Лицей обычно делает упор на математику, физику, информатику и другие сильные subjects. Ученикам предлагают advanced classes и более глубокую работу по профильным дисциплинам.
</a:t>
            </a:r>
            <a:endParaRPr lang="en-US" sz="1039" dirty="0"/>
          </a:p>
        </p:txBody>
      </p:sp>
      <p:sp>
        <p:nvSpPr>
          <p:cNvPr id="12" name="Text 4"/>
          <p:cNvSpPr txBox="1"/>
          <p:nvPr/>
        </p:nvSpPr>
        <p:spPr>
          <a:xfrm>
            <a:off x="796867" y="3439391"/>
            <a:ext cx="3983100" cy="8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гимназия, и лицей могут иметь entrance tests и высокий конкурс. В обоих случаях ученики изучают больше часов по профильным предметам и готовятся к более сложному обучению.
</a:t>
            </a:r>
            <a:endParaRPr lang="en-US" sz="10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направления обучения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Профиль помогает сосредоточиться на 2–3 ключевых предметах и выбрать более удобный образовательный маршрут.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Профили учёбы связывают школьные интересы с будущей карьерой и помогают сделать subject choice осознаннее.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распределение профилей для учебной презентации.
</a:t>
            </a:r>
            <a:endParaRPr lang="en-US" sz="7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в школу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типичный порядок поступления и перевода в российской школе.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4867" y="1361586"/>
            <a:ext cx="244200" cy="2170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80199" y="1341119"/>
            <a:ext cx="225750" cy="2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4870" y="3129674"/>
            <a:ext cx="244200" cy="1953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980199" y="3098351"/>
            <a:ext cx="225750" cy="2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307074" y="1372421"/>
            <a:ext cx="244200" cy="1953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4100" y="483625"/>
            <a:ext cx="80157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на английском языке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564103" y="179507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предметам этой группы относятся mathematics, physics, chemistry и informatics. Они развивают логику, умение считать, анализировать данные и решать задачи по образцу и самостоятельно.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2900196" y="1795113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Гуманитарный блок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Russian, literature, history и geography помогают понимать тексты, события и мир вокруг. На таких уроках важно читать внимательно, пересказывать и строить связный ответ.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564100" y="3552348"/>
            <a:ext cx="1879500" cy="11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Foreign language нужен для общения, чтения простых текстов и выполнения заданий. В 9 классе особенно часто встречаются слова subject, lesson, test, homework и mark.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2900196" y="355233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школьник работает с timetable, делает homework и готовится к test или final exam. Эти слова помогают говорить о школьной жизни точно и уверенно.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5236296" y="1795085"/>
            <a:ext cx="1879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Physical education остаётся важной частью расписания. Этот урок помогает сохранять здоровье, развивать выносливость, координацию и привычку к регулярной физической активности.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9523" y="2611200"/>
            <a:ext cx="2622162" cy="2084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687" y="2611200"/>
            <a:ext cx="2622162" cy="208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после уроков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для уверенных голосов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актовом зале репетирует drama club: одни читают роли, другие подбирают интонацию, а руководитель помогает держать паузу и говорить выразительно. На заднем плане стоит choir, готовящийся к концерту. Здесь развиваются communication, creativity и умение работать перед аудиторией.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Роботы собираются после звонка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в кабинете информатики собирается robotics club: ученики программируют маленьких роботов, проверяют датчики и исправляют ошибки вместе. На столах лежат детали, а рядом слышны обсуждения и смех. Такие занятия учат teamwork, внимательности и ответственности за общий результат.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которая не сдаётся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стадионе тренируется football team, а в соседнем кабинете проходит debate club. Спорт учит дисциплине и взаимопомощи, а обсуждения — аргументировать свою точку зрения. В обеих командах ребята становятся увереннее и учатся respect к партнёрам и соперникам.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Оценивание и экзамены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Оценивание в школе идёт постепенно: от повседневной работы к итоговым экзаменам. Каждая ступень проверяет не только знания, но и умение применять их на практике.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этап, тем важнее общий результат обучения. ОГЭ завершает основную школу, а ЕГЭ подводит итог средней школе.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школьного оценивания в России; порядок этапов — по структуре общего образования.
</a:t>
            </a:r>
            <a:endParaRPr lang="en-US" sz="6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2580743"/>
            <a:ext cx="8094600" cy="21264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4100" y="483625"/>
            <a:ext cx="8015700" cy="71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для детей с особыми образовательными потребностями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564149" y="1409951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Inclusive school помогает детям учиться вместе со сверстниками в обычном классе. Для этого создают accessible environment, чтобы ученику было удобно передвигаться, слушать уроки и участвовать в жизни школы.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2585529" y="1409925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специалистов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 teacher, логопед, дефектолог и психолог помогают ребёнку осваивать программу в подходящем темпе. Их работа особенно важна, когда нужны дополнительные объяснения, упражнения или помощь в общении.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460690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Адаптированные программы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Adapted programme учитывает особенности здоровья, темп работы и уровень самостоятельности ученика. Задания могут быть короче, а занятия — чаще, чтобы обучение оставалось посильным и понятным.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628270" y="1409938"/>
            <a:ext cx="19515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комфорт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специальных классах и школах-интернатах важны спокойный режим, безопасная среда и чёткая организация дня. Это помогает детям чувствовать себя увереннее и сосредоточиться на учёбе и общении.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50" y="2138119"/>
            <a:ext cx="3918900" cy="11065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обучения в школе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4660908" y="1760438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обучения различаются по месту занятий и частоте общения с учителем.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4660900" y="2793329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Очная форма остаётся основной. Остальные варианты выбирают при особых семейных, медицинских или организационных обстоятельствах.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4150" y="3814425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формы получения образования в России, по нормам школьной организации.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000" y="436254"/>
            <a:ext cx="4753800" cy="42709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52200" y="483625"/>
            <a:ext cx="31278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и сельские школы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651975" y="1709625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Urban school обычно больше по размеру и предлагает больше профильных классов, кружков и спортивных секций. Ученики чаще могут выбрать дополнительные занятия рядом с домом и сравнивать несколько школ поблизости.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651975" y="2727504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 селе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Rural school нередко меньше и находится дальше от дома, чем городская. Поэтому для семьи особенно важны расписание, транспорт и удобство дороги, чтобы ребёнок регулярно и безопасно добирался на занятия.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5651975" y="3745383"/>
            <a:ext cx="29280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автобус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регионах school bus помогает ученикам из удалённых населённых пунктов добираться до школы без лишних трудностей. Это повышает access to education и делает обучение более доступным для семей.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после 9 и 11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образовательные выборы после завершения основной и средней школы.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0741"/>
            <a:ext cx="4002600" cy="1719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979216"/>
            <a:ext cx="4002600" cy="1719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форма и правила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514575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без лишних споров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школах school uniform помогает сделать внешний вид учеников аккуратным и одинаковым для всех. Обычно это тёмные брюки или юбка, рубашка, пиджак и сменная обувь, чтобы в классе было удобно и опрятно.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3273050"/>
            <a:ext cx="3149400" cy="11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повседневной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Rules в школе касаются не только одежды, но и расписания, поведения и использования телефонов на уроках. Когда ученики соблюдают dress code и проявляют respect, занятия проходят спокойнее, а classroom atmosphere становится более собранной.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детей учатся в школах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система охватывает всю страну: от мегаполисов до небольших сёл. Это видно по тому, как широко распределены учебные организации.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школ обеспечивает access to education в разных регионах. Система работает по всей стране и даёт детям возможность учиться рядом с домом.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общему устройству школьной сети России; точные числовые данные не используются.
</a:t>
            </a:r>
            <a:endParaRPr lang="en-US" sz="6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школа подходит ученику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564100" y="1483125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и 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выборе suitable school семьи сначала смотрят, сколько времени занимает дорога. Если путь слишком длинный, ребёнок устаёт, поэтому distance часто становится одним из решающих факторов.
</a:t>
            </a:r>
            <a:endParaRPr lang="en-US" sz="875" dirty="0"/>
          </a:p>
        </p:txBody>
      </p:sp>
      <p:sp>
        <p:nvSpPr>
          <p:cNvPr id="13" name="Text 3"/>
          <p:cNvSpPr txBox="1"/>
          <p:nvPr/>
        </p:nvSpPr>
        <p:spPr>
          <a:xfrm>
            <a:off x="564100" y="2138284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ученикам важны mathematics и подготовка к экзаменам, другим — иностранные языки или творчество. Школа подходит лучше, если её strengths совпадают с интересами и способностями ребёнка.
</a:t>
            </a:r>
            <a:endParaRPr lang="en-US" sz="860" dirty="0"/>
          </a:p>
        </p:txBody>
      </p:sp>
      <p:sp>
        <p:nvSpPr>
          <p:cNvPr id="14" name="Text 4"/>
          <p:cNvSpPr txBox="1"/>
          <p:nvPr/>
        </p:nvSpPr>
        <p:spPr>
          <a:xfrm>
            <a:off x="564100" y="2793440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Кружки и секции
</a:t>
            </a:r>
            <a:pPr algn="l" indent="0" marL="0">
              <a:lnSpc>
                <a:spcPct val="115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занятия помогают развивать спорт, музыку, театр или проектную работу. Когда ребёнок находит интересный кружок, школа становится не только местом учёбы, но и пространством для развития.
</a:t>
            </a:r>
            <a:endParaRPr lang="en-US" sz="851" dirty="0"/>
          </a:p>
        </p:txBody>
      </p:sp>
      <p:sp>
        <p:nvSpPr>
          <p:cNvPr id="15" name="Text 5"/>
          <p:cNvSpPr txBox="1"/>
          <p:nvPr/>
        </p:nvSpPr>
        <p:spPr>
          <a:xfrm>
            <a:off x="564100" y="3448613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 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сильная программа не подойдёт, если в классе некомфортно. Families often compare options по общению с учителями, дисциплине, поддержке и общему atmosphere школы.
</a:t>
            </a:r>
            <a:endParaRPr lang="en-US" sz="875" dirty="0"/>
          </a:p>
        </p:txBody>
      </p:sp>
      <p:sp>
        <p:nvSpPr>
          <p:cNvPr id="16" name="Text 6"/>
          <p:cNvSpPr txBox="1"/>
          <p:nvPr/>
        </p:nvSpPr>
        <p:spPr>
          <a:xfrm>
            <a:off x="564100" y="4103797"/>
            <a:ext cx="3606600" cy="5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Планы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choice зависит и от того, что ученик хочет делать дальше. Если он думает о college, university или профессии, важно заранее посмотреть программу, результаты и возможности подготовки.
</a:t>
            </a:r>
            <a:endParaRPr lang="en-US" sz="87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4100" y="483613"/>
            <a:ext cx="55047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в России: разные, но связанные одной целью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школы отличаются профилем, условиями и формами обучения, но все они дают общее образование и помогают ребёнку выбрать дальнейший путь. Именно поэтому тема школы так важна для будущего.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2026-05-31T11:05:46Z</dcterms:created>
  <dcterms:modified xsi:type="dcterms:W3CDTF">2026-05-31T11:05:46Z</dcterms:modified>
</cp:coreProperties>
</file>