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инфузории (Ciliophora)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инфузорий: строение, функции, жизненный цикл и значение в природе.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место инфузорий в живой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одноклеточные организмы с ресничками, впервые описанные в XVIII веке. Они относятся к царству Протисты и отличаются сложным строением и разнообразием форм, широко изучаются в биологии.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сложную систему органелл и способны адаптивно менять поведение при воздействии внешних факторов.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инфузорий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многочисленными рядами ресничек, обеспечивающими движение и восприятие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двумя типами ядер — макро- и микронуклеусами, что обеспечивает разные функции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строение ресничек у инфузорий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синхронное движение обеспечивает быструю навигацию и защиту, одновременно достигая до десяти тысяч ресничек на одной клетке.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состоят из белка тубулина и служат главным органом движения и питания, позволяя инфузориям эффективно перемещаться и захватывать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инфузории: ключевые органоиды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Макронуклеус регулирует повседневные процессы клетки, микронуклеус участвует в размножении. Пищеварительные вакуоли обеспечивают переваривание, а сократительные удаляют избыточную жидкость.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и вакуоли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защищает и поддерживает форму инфузории, обеспечивая устойчивость к внешним воздействиям.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 функции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инфузории-туфельки: схема органелл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основные органоиды, обеспечивающие жизнедеятельность и защиту инфузории.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строение органелл обеспечивает высокую функциональность и быстрое реагирование на внешние условия.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инфузории-туфельки,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реакции на раздражители у инфузорий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обеспечивают прямолинейное движение и вращение, позволяя инфузориям эффективно менять траекторию при столкновениях.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быстро реагируют на негативные химические стимулы, избегая вредных веществ.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Реотаксис позволяет направленное движение к свету или избегание его, регулируя среду обитания.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 включают сокращение тела и временную неподвижность при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процесс инфузорий: пошаговая схема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поглощения и переваривания пищи у инфузорий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 сокращаясь, вакуоли выводят жидкость наружу, обеспечивая поддержание стабильного внутреннего состояния клетки, особенно в пресноводной среде.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вакуоли: роль в поддержании водного баланса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накапливают избыточную воду и растворённые вещества, предотвращая повреждение клетки из-за осмотического давления.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инфузорий: приспособляемость и распространение
</a:t>
            </a:r>
            <a:endParaRPr lang="en-US" sz="2009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местообитания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часто встречаются в прудах и озёрах, где влажность и питательные вещества способствуют их размножению и активной жизнедеятельности.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солёных водах они адаптируются к высоким солевым концентрациям и участвуют в пищевых цепях морских организмов.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почве и на растениях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обитают во влажной почве и на поверхности растений, поддерживая биологический баланс в микросреде.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инфузорий: процессы и типы пищи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токов воды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инфузорий активно взмахивают, образуя потоки воды, которые направляют пищевые частицы к ротовому отверстию — цитостому, обеспечивая эффективный захват пищи.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переваривание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Попадая в цитостом, пища захватывается и формирует пищеварительные вакуоли, где происходит процесс расщепления и усвоения питательных веществ.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непереваренных остатков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пищи удаляются из клетки через цитопрокт, что сохраняет клетку в чистоте и обеспечивает её нормальное функционирование.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инфузорий: деление и конъюгация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посредством поперечного деления клетки, при этом обе дочерние инфузории получают макро- и микронуклеус, что обеспечивает сохранение функций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усиливает вариативность популяции и повышает устойчивость инфузорий к неблагоприятным условиям, что важно для их выживания в разных экосистемах.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размножение, или конъюгация, представляет собой временное слияние двух особей для обмена микронуклеусами, что способствует генетическому разнообразию и адаптации к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инфузорий: примеры и значение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инфузория-туфелька может полностью восстановиться из половины своего тела, что способствует поддержанию стабильной численности и выживанию в природных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способны восстанавливать целые организмы из частей тела, если в них сохранилось ядро, что обеспечивает высокую жизнеспособность и защиту от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инфузорий: виды, размеры, приспособления
</a:t>
            </a:r>
            <a:endParaRPr lang="en-US" sz="2291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широко изучается в биологии благодаря форме, напоминающей туфельку. Размер колеблется от 0,1 до 0,3 мм. Она активна и характеризуется сложным ротовым аппаратом.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Бурсария — одна из крупнейших инфузорий, достигает до 1,5 мм. Питается мелкими простейшими и водорослями, адаптирована к насыщенным питательными веществами средам.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Бурсария и её образ жизни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 обладает формой, напоминающей трубку, и может вытягиваться, достигая значительных размеров. Его слизистые трубки обеспечивают прикрепление к поверхности.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Стентор: ‘рот трубка’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 живёт колониями, фильтруя воду для питания. Такая адаптация позволяет эффективно использовать ресурсы и повышать выживаемость.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 и групповой образ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строение, поведение, эксперименты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достигает длины около 0,1–0,3 мм и имеет характерную овальную форму. В ней присутствуют макро- и микронуклеус, а также развитый ротовой аппарат.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размеры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активно плавает, способна быстро менять направление движения и реагирует на изменения среды, такие как свет, температура и солёность, что изучается в научных экспериментах.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поведение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инфузории: бурсария, стентор, вортелла
</a:t>
            </a:r>
            <a:endParaRPr lang="en-US" sz="2394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Бурсария — гигант инфузорий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до 1,5 мм, бурсария выделяется своим размером и питается различными простейшими и водорослями. Её крупные размеры облегчают наблюдение и изучение.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 и уникальная структура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 выделяется способностью формировать слизистые трубки и вытягиваться в длинные нитевидные структуры, что позволяет ему удобно прикрепляться и удерживаться в водной среде.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Вортелла: коллективная фильтрация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 образует группы, фильтруя воду для питания. Совместный образ жизни увеличивает эффективность добычи пищи и даёт защиту от хищников за счёт численности.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являются важным звеном пищевой цепи, кормят мальков рыб, участвуют в разложении органики и влияют на здоровье водных сообществ.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водных экосистем формируется с участием инфузорий, обеспечивая пищей многочисленных водных обитателей и поддерживая биологическое равновесие.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 водных биотопов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18940"/>
            <a:ext cx="4417500" cy="2527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инфузорий с другими простейшими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строении, способах передвижения, питания и размножения между амёбой, эвгленой и инфузорией. Инфузории характеризуются более сложной организацией.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обладают наиболее развитой структурой и разнообразными механизмами размножения среди представленных простейших.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и исследования простейших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инфузорий для науки и человека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инфузорий раскрыли механизмы эндосимбиоза, важные для понимания происхождения эукариотических органелл и эволюции клеток.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ядер инфузорий сыграло ключевую роль в развитии клеточной генетики и понимании процессов наследственности.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применяются как биоиндикаторы качества воды и в биотехнологиях для очистки аквариумов и сточных вод, а также широко используются в образовательных экспериментах.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инфузорий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инфузорий помогает раскрыть сложность жизни одноклеточных, их роль в природе и науке, а также способствует развитию экологического сознания среди учащихся и специалистов.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2026-05-09T15:00:11Z</dcterms:created>
  <dcterms:modified xsi:type="dcterms:W3CDTF">2026-05-09T15:00:11Z</dcterms:modified>
</cp:coreProperties>
</file>