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моём доме: английские слова и фразы для 5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 доме простыми фразами на английском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 основа повседневной лексики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дома помогает описывать привычную жизнь: комнаты, вещи, действия и свои предпочтения. Эти слова часто встречаются в учебнике, в диалогах и в заданиях, поэтому их важно знать уже в 5 классе.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2559447"/>
            <a:ext cx="4123800" cy="160280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комнаты дома на английском
</a:t>
            </a:r>
            <a:endParaRPr lang="en-US" sz="3088" dirty="0"/>
          </a:p>
        </p:txBody>
      </p:sp>
      <p:sp>
        <p:nvSpPr>
          <p:cNvPr id="11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комнаты
</a:t>
            </a:r>
            <a:pPr algn="l" indent="0" marL="0">
              <a:lnSpc>
                <a:spcPct val="115000"/>
              </a:lnSpc>
              <a:buNone/>
            </a:pPr>
            <a:r>
              <a:rPr lang="en-US" sz="5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теме дома используются слова a living room, a kitchen, a bedroom, a bathroom и a hall или hallway. Они помогают быстро назвать основные части любого дома.
</a:t>
            </a:r>
            <a:endParaRPr lang="en-US" sz="874" dirty="0"/>
          </a:p>
        </p:txBody>
      </p:sp>
      <p:sp>
        <p:nvSpPr>
          <p:cNvPr id="13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учёбы и отдыха
</a:t>
            </a:r>
            <a:pPr algn="l" indent="0" marL="0">
              <a:lnSpc>
                <a:spcPct val="115000"/>
              </a:lnSpc>
              <a:buNone/>
            </a:pPr>
            <a:r>
              <a:rPr lang="en-US" sz="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уточнить план дома, полезно знать a study, a nursery и a balcony. Эти слова часто встречаются в описаниях квартиры или дома и расширяют словарный запас.
</a:t>
            </a:r>
            <a:endParaRPr lang="en-US" sz="884" dirty="0"/>
          </a:p>
        </p:txBody>
      </p:sp>
      <p:sp>
        <p:nvSpPr>
          <p:cNvPr id="14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Хозяйственные помещения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более полного описания подойдут a garage и a cellar или basement. Такие слова нужны, когда говорят не только о комнате, но и о дополнительных местах в доме.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Удобнее учить лексику группами: комнаты для сна, для еды, для отдыха и для хранения вещей. Так новые слова запоминаются быстрее и используются точнее.
</a:t>
            </a:r>
            <a:endParaRPr lang="en-US" sz="1002" dirty="0"/>
          </a:p>
        </p:txBody>
      </p:sp>
      <p:sp>
        <p:nvSpPr>
          <p:cNvPr id="16" name="Text 6"/>
          <p:cNvSpPr txBox="1"/>
          <p:nvPr/>
        </p:nvSpPr>
        <p:spPr>
          <a:xfrm>
            <a:off x="333750" y="3201300"/>
            <a:ext cx="3980400" cy="60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5 класса
</a:t>
            </a:r>
            <a:pPr algn="l" indent="0" marL="0">
              <a:lnSpc>
                <a:spcPct val="115000"/>
              </a:lnSpc>
              <a:buNone/>
            </a:pPr>
            <a:r>
              <a:rPr lang="en-US" sz="5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этом уровне достаточно уметь узнавать и называть комнаты, понимать их назначение и составлять короткие предложения о том, где что находится в доме.
</a:t>
            </a:r>
            <a:endParaRPr lang="en-US" sz="9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гостиной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гостиной обычно стоят a sofa, armchairs, a table, a TV, a carpet и shelves. Эти слова помогают описать комнату точно и по-английски без лишних сложностей.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там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комнате часто watch TV, talk, play board games and invite guests. Такие действия показывают, что living room — это место для общения и семейного отдыха.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она бывает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гостиной часто подходят слова big, bright, cozy, tidy и comfortable. Они помогают сказать не только, что это за комната, но и какая она по настроению.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часто появляется в учебных текстах, потому что это знакомое место для любого школьника. Через неё удобно учиться строить простые описания дома и привычного быта.
</a:t>
            </a:r>
            <a:endParaRPr lang="en-US" sz="915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 — гостиная, где собирается семья
</a:t>
            </a:r>
            <a:endParaRPr lang="en-US" sz="2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дома и их функции на английском
</a:t>
            </a:r>
            <a:endParaRPr lang="en-US" sz="214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комнаты связаны с их назначением, предметами и повседневными действиями.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легко запоминается через её функцию: сначала место, потом предметы, затем действие. Это помогает строить короткие и понятные предложения.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слов и типичных действий по теме «In my house» для 5 класса.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1775" y="1387800"/>
            <a:ext cx="200925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6094" y="1387800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мебели и вещи в доме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для сидения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chair, a table и a sofa относятся к самой привычной мебели. Их удобно учить вместе, потому что они часто встречаются в любой комнате и в простых описаниях дома.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для сна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bed, a pillow, a blanket и a wardrobe помогают описывать спальню. Такая лексика особенно полезна, когда нужно рассказать о своей комнате и о том, что в ней находится.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Кухонные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fridge, a stove и a sink относятся к кухне. К ним также можно добавить cups, plates, spoons and forks, чтобы описать место, где готовят и едят.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 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a lamp часто помогает сделать описание комнаты более точным. Вместе с a mirror и a shelf оно показывает, что в доме важны не только крупные предметы, но и детали.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группировать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школьного уровня удобно делить лексику на furniture и things, а затем по комнатам: kitchen things, bedroom things, bathroom things, living room furniture. Так слова запоминаются быстрее.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комнаты чаще всего упоминаются в теме дома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слова, связанные с личными и повседневными действиями, поэтому bedroom и kitchen обычно запоминаются быстрее других.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спальни и кухни особенно важна, потому что она помогает говорить о ежедневных привычках; living room и bathroom нужны для коротких описаний дома.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частотность по теме «In my house» для 5 класса; качественная оценка без точной статистики.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свою комнату по-английски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алгоритм для устного ответа или короткого письма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 — кухня и повседневные действия
</a:t>
            </a:r>
            <a:endParaRPr lang="en-US" sz="2888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на кухне
</a:t>
            </a:r>
            <a:pPr algn="l" indent="0" marL="0">
              <a:lnSpc>
                <a:spcPct val="115000"/>
              </a:lnSpc>
              <a:buNone/>
            </a:pPr>
            <a:r>
              <a:rPr lang="en-US" sz="5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часто встречаются a fridge, a sink, a stove и a table. Чтобы описать её точнее, можно добавить cups, plates, spoons and forks как привычные предметы.
</a:t>
            </a:r>
            <a:endParaRPr lang="en-US" sz="996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здесь делают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обычно cook, eat, wash up, make tea and have breakfast. Эти действия легко соединяются в короткие предложения о ежедневной жизни семьи.
</a:t>
            </a:r>
            <a:endParaRPr lang="en-US" sz="1002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в жизни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часто связана с запахами еды, разговорами и общими приёмами пищи. Поэтому она помогает рассказывать не только о вещах, но и о семейной атмосфере.
</a:t>
            </a:r>
            <a:endParaRPr lang="en-US" sz="92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просто
</a:t>
            </a:r>
            <a:pPr algn="l" indent="0" marL="0">
              <a:lnSpc>
                <a:spcPct val="115000"/>
              </a:lnSpc>
              <a:buNone/>
            </a:pPr>
            <a:r>
              <a:rPr lang="en-US" sz="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достаточно использовать короткие фразы: We cook in the kitchen. We have breakfast here. Такие предложения легко запомнить и быстро сказать на уроке.
</a:t>
            </a:r>
            <a:endParaRPr lang="en-US" sz="8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119" y="-15625"/>
            <a:ext cx="2774563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 — личное пространство школьника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 основные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спальне обычно есть a bed, a pillow, a blanket, a wardrobe, a desk and a lamp. Эти слова позволяют точно описать комнату и не путать её с другими помещениями.
</a:t>
            </a:r>
            <a:endParaRPr lang="en-US" sz="1263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Скажи, что ты делаешь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комнате школьник может do homework, keep books, read, rest and sleep. Такие действия показывают, что bedroom — не только место для сна, но и для учёбы.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простые конструкции
</a:t>
            </a:r>
            <a:pPr algn="l" indent="0" marL="0">
              <a:lnSpc>
                <a:spcPct val="100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комнаты удобно применять my, there is и there are. Эти конструкции помогают составить короткий и понятный рассказ без сложной грамматики.
</a:t>
            </a:r>
            <a:endParaRPr lang="en-US" sz="1116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 предлоги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near, next to, under и on делают описание более точным. Например, можно сказать, что лампа стоит on the desk, а книги лежат under the bed.
</a:t>
            </a:r>
            <a:endParaRPr lang="en-US" sz="12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и слова-действия в английском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глаголы помогают описывать повседневную помощь дома простыми фразами с I can, I help и I usually.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школьникам нужны действия, связанные с кухней и порядком в комнате: wash the dishes и make the bed.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бытовой лексики для 5 класса; условная частотность по заданиям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дома на английском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опасную ситуацию, безопасное действие и короткое примерное предложение для тренировки речи и понимания бытовой лексики.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правил — замечать опасность заранее и выбирать простое безопасное действие в повседневной ситуации.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языка, тема «Home safety»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говорить о личных вещах дома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 учёба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Books помогают рассказать о том, что ребёнок любит читать и где хранит свои вещи. Для простого ответа подходят фразы My favourite book is… и I keep it on the shelf.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увлечения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Toys, a game console и football удобно использовать, когда нужно говорить об интересах. Эти слова помогают строить предложения о свободном времени, любимых занятиях и личных предпочтениях.
</a:t>
            </a:r>
            <a:endParaRPr lang="en-US" sz="1292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Guitar и photos делают описание дома более личным. С их помощью легко сказать, что вещь принадлежит семье или самому ученику, и объяснить, почему она дорога.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own, personal и keep учат говорить о своих вещах аккуратно и точно. Они помогают объяснить, где лежат предметы и что именно является любимым или важным.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Hallway — прихожая и первые слова о доме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она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 создаёт первое впечатление о доме и часто показывает, насколько в нём чисто и удобно. Гость замечает её раньше других комнат.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 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 — это первое помещение, куда человек входит с улицы. Она соединяет внешний мир и дом, поэтому в описании удобно начинать именно с неё.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предметы есть
</a:t>
            </a:r>
            <a:pPr algn="l" indent="0" marL="0">
              <a:lnSpc>
                <a:spcPct val="100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здесь стоят coat rack, shoes, a mirror, an umbrella stand и a mat. Эти слова легко запомнить, потому что предметы встречаются почти в каждом доме.
</a:t>
            </a:r>
            <a:endParaRPr lang="en-US" sz="1111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в прихожей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комнате говорят take off shoes, hang up a coat, leave an umbrella и put bags on the shelf. Такие действия помогают составлять короткие повседневные предложения.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комнат по размеру и частоте использования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видно, что размер комнаты и частота использования не всегда совпадают: маленькая ванная может быть очень востребованной в течение дня.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чаще самая большая, а кухня и ванная используются особенно часто, потому что связаны с ежедневными делами.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оценка по теме урока «In my house»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поддерживать порядок в комнате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бытовых действий в английской лексике для 5 класса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в городе и дом за городом: английская лексика сравнения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дом
</a:t>
            </a:r>
            <a:pPr algn="l" indent="0" marL="0">
              <a:lnSpc>
                <a:spcPct val="100000"/>
              </a:lnSpc>
              <a:buNone/>
            </a:pPr>
            <a:r>
              <a:rPr lang="en-US" sz="6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City house или apartment часто находятся ближе к shops and schools. Такой вариант удобен для повседневной жизни, но обычно вокруг меньше пространства и тишины.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за городом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Countryside house нередко имеет a garden, a yard и more rooms. Здесь обычно quieter and more spacious, поэтому его легко описать как comfortable and peaceful.
</a:t>
            </a:r>
            <a:endParaRPr lang="en-US" sz="1263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простых предложений подходят bigger than и smaller than. Можно сказать, что one house is bigger than another, не усложняя высказывание.
</a:t>
            </a:r>
            <a:endParaRPr lang="en-US" sz="1276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заметить 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сравнении удобно говорить о neighbours, quiet, noisy и spacious. Эти слова помогают не только описать дом, но и объяснить, почему он нравится.
</a:t>
            </a:r>
            <a:endParaRPr lang="en-US" sz="12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1520"/>
            <a:ext cx="3812100" cy="18219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в разных комнатах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действия обычно связаны с каждой комнатой, и помогает быстро составлять короткие предложения по образцу.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комната часто связана с несколькими действиями, поэтому полезно запоминать не отдельные слова, а готовые модели предложений.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английского языка, тема «Rooms in the house»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по-английски рассказать о своём доме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336025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скажите: This is my house. Так слушатель сразу понимает, о чём идёт речь, и дальше можно спокойно добавлять новые детали.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1336025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опишите дом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простые слова big, small и nice. Их легко соединять с is, чтобы получить понятное предложение без лишней сложности.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1336025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Назовите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There is и There are: There is a living room, a kitchen and two bedrooms. Эта модель помогает перечислять комнаты по порядку.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413075" y="2293796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Расскажите о своей комнате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My room is tidy and comfortable. Такие слова показывают отношение к комнате и делают рассказ более личным и живым.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13075" y="3498221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причину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 my house because… помогает закончить высказывание естественно. В ней удобно использовать слова warm, cozy, clean или quiet.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«В моём доме»: что важно запомнить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 выучили названия комнат, мебели, бытовых действий и простые модели предложений. Теперь можно уверенно рассказывать о своём доме, комнате и повседневной жизни на английском.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2026-05-30T12:04:02Z</dcterms:created>
  <dcterms:modified xsi:type="dcterms:W3CDTF">2026-05-30T12:04:02Z</dcterms:modified>
</cp:coreProperties>
</file>