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съезд Союза писателей СССР: как менялась советская литература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1934 года изменил правила советской литературы.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СССР накануне съезда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1930-х независимые объединения писателей постепенно исчезали. Литература становилась частью государственной политики, а судьба автора всё сильнее зависела от официальных институтов.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съезд стал переломным событием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закрепил переход от разнородных литературных групп 1920-х годов к единой системе, где художественная жизнь подчинялась общим правилам и централизованному управлению.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изменил сам статус писателя: от самостоятельного автора к общественно значимой фигуре, чьи тексты оценивались с точки зрения партийных и воспитательных задач.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1934 года признание, публикация и профессиональный успех всё теснее связывались с Союзом писателей и отношением к официальной идеологии.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масштаб литературного форума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 сцена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проходил в Москве, в Колонном зале Дома Союзов. Это место само по себе подчёркивало государственный статус форума и его особую значимость для культуры СССР.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Колонный зал и представительность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заседаниях присутствовали около 600 делегатов и гостей. Среди них были представители союзных республик и зарубежные наблюдатели, что подчёркивало всесоюзный и международный резонанс съезда.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 организован съезд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литературный форум превратился в механизм официального оформления новой культурной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участников и представительство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съезда участвовали писатели из РСФСР, Украины, Белоруссии, Закавказья, Средней Азии и других республик. Это показывало, что советская литература мыслилась как общесоюзное пространство.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наиболее известных участников были Максим Горький, Алексей Толстой, Михаил Шолохов, Александр Фадеев, Николай Тихонов и Константин Федин. Их присутствие придавало съезду высокий литературный авторитет.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широком национальном представительстве общая идеологическая линия оставалась единой. Разнообразие языков и традиций допускалось, но в рамках общей советской модели литературного развития.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29804"/>
            <a:ext cx="282900" cy="25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Максима Горького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связывал революционную традицию, дореволюционный опыт и советскую культурную миссию. Его фигура помогала представить новую литературу как наследницу большой русской словесности.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Писатель-наставник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съезде Горький воспринимался как старший авторитет, который задаёт нравственный и художественный ориентир. Такая модель укрепляла представление о писателе как воспитателе общества.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вокруг Горького утверждалась мысль о высокой общественной ответственности литературы. Его имя придавало съезду легитимность и помогало соединить искусство с просветительской задачей.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означало, что литература должна изображать жизнь в её движении к социалистическому будущему, соединяя правдоподобие, идейность и воспитательную цель.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Первого съезда Союза писателей СССР, 1934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 год
</a:t>
            </a:r>
            <a:endParaRPr lang="en-US" sz="544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социалистический реализм был закреплён как ведущий литературный метод.
</a:t>
            </a:r>
            <a:endParaRPr lang="en-US" sz="14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установки советской литературы после съезда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жанры, а ценностные ориентиры, которые определяли ожидания от писателя и его произведения.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оказались общественная полезность и идеологическая ясность, а не художественная автономия или эксперимент.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Первого съезда Союза писателей СССР, 1934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преобладали в выступлениях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говорили об индустриализации и коллективизации, потому что именно эти процессы считались доказательством исторического движения страны к социализму и требовали литературного осмысления.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Заметное место занимали героизм труда, производственные сюжеты и образ строителя нового общества. Литература должна была поддерживать дисциплину, энтузиазм и уважение к коллективной работе.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внимания уделяли революционной истории и фигуре нового человека. Герой понимался не как одинокая личность, а как участник общего исторического дела.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выступлениях подчёркивали, что литература помогает формировать оптимизм и чувство сопричастности. От писателя ожидали не частной исповеди, а разговора о больших общественных переменах.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съезда и их литературные роли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общественные и художественные функции закреплялись за ведущими писателями на съезде 1934 года.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не просто собрал известных авторов, а распределил между ними символические роли внутри единой официальной модели советской литературы.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Первого съезда Союза писателей СССР, 1934.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«инженер человеческих душ»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советской культурной политики такое понимание делало писателя общественным воспитателем. Художественное слово оценивалось не только по мастерству, но и по идеологическому воздействию.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утверждала, что литература должна не только изображать жизнь, но и формировать человека: его взгляды, ценности и готовность участвовать в общем деле.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писателей СССР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распуска прежних литературных объединений началось формирование единого механизма руководства писательской средой и подготовки общесоюзной организации.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1934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съезде были обсуждены задачи литературы, профессиональный статус писателя и принципы, на которых должна строиться новая союзная система.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закрепил создание Союза писателей СССР как централизованного института, определявшего членство, признание и литературные возможности.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съезда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стал важнейшим звеном управления литературной жизнью: через него проходили отбор, поддержка и официальное закрепление писательских позиций.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съезд изменил литературную систему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разрозненной литературной среды к централизованной модели советской литературы.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наиболее заметные в риторике съезда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набор тем, но и их иерархию: в центре обсуждения стояли государственные задачи, а не частный опыт автора.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Риторика съезда была сосредоточена на общественно значимых и политически важных сюжетах, что подчёркивает приоритет идеологии над литературной автономией.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выступлений и докладов Первого съезда Союза писателей СССР, 1934.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литературы в составе СССР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сохранялось внешнее многообразие, но внутри оно подчинялось централизованной системе, где литературный центр задавал общие критерии оценки и допустимые направления развития.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признавал ценность литератур союзных республик, их языков и культурных традиций, подчеркивая, что развитие каждой из них важно для общего советского пространства.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национальное своеобразие допускалось лишь в рамках единой идеологической линии: сюжеты, герои и художественные решения должны были поддерживать советское содержание и партийную позицию.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и скрытые последствия съезда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говорил о высокой миссии литературы и заботе о писателе, но одновременно усиливал зависимость автора от государственных институтов и официального признания.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Обещанная творческая свобода на практике ограничивалась рамками социалистического реализма, поэтому многие темы, интонации и способы выражения оказывались нежелательными.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становился всё более регламентированным: решения о публикации, поддержке и репутации всё сильнее зависели от идеологической лояльности.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художественная среда потеряла прежнюю разнообразность, а писатель всё чаще воспринимался как участник системы культурного и политического управления.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итоги 1934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главные организационные результаты съезда и показывает, как они повлияли на литературную систему СССР.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1934 года — одновременное повышение общественного статуса писателя и усиление административного контроля над литературой.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Первого съезда Союза писателей СССР.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съезда для последующей литературы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Установки съезда надолго определили, какие произведения считались образцовыми в школьном изучении литературы и как формировалось представление о советской классике.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Издательская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Печатание текстов всё теснее связывалось с официальной оценкой, поэтому издательства ориентировались на тематические и идейные требования государственной системы.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автора всё чаще зависело от его места в институтах Союза писателей, что меняло саму логику профессионального успеха и общественного авторитета.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Общесоюзная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повлиял не только на литературу РСФСР, но и на творческие союзы республик СССР, задав общую структуру литературной жизни на десятилетия.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съезд как точка сборки советского литературного канона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съезд Союза писателей СССР закрепил новую систему, в которой литература стала централизованной, идеологически направленной и тесно связанной с задачами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2026-05-20T03:43:46Z</dcterms:created>
  <dcterms:modified xsi:type="dcterms:W3CDTF">2026-05-20T03:43:46Z</dcterms:modified>
</cp:coreProperties>
</file>