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менять мужские существительные во множественном числе по падежам.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имён существительных мужского рода во множественном числе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формы важно знать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помогают правильно строить предложения, читать без спотыкания и уверенно отвечать у доски. В русском языке слово меняется не просто так — нужно заметить вопрос, смысл и окончание.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мужского рода обычно можно заменить словом «он»: дом — он, брат — он, учитель — он. Так проще заметить, к какому роду относится слово.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существительные мужского рода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такие слова называют несколько предметов или людей: дома, братья, учителя. Значение слова остаётся, но его форма меняется.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третьего класса важно видеть это на простых примерах в предложениях. Тогда слово легче узнать, задать к нему вопрос и выбрать нужную форму.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у слова во множественном числе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у существительных часто меняется только окончание. Именно оно подсказывает, в каком падеже стоит слово и как его правильно прочитать.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меняется не только окончание, но и часть основы слова. Так появляются непривычные формы, которые нельзя собрать по обычному образцу.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есть обычные цепочки форм: столы, столов, столам, столами, о столах. На них удобно тренироваться и замечать одинаковую часть слова.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ведут себя по-особому: брат — братья, друг — друзья, человек — люди. Такие формы лучше запоминать как маленькие словарные сюрпризы.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Именительный падеж — это начальная форма во множественном числе. Он отвечает на вопросы кто? что? и просто называет предметы, людей или животных.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Именительный падеж: кто? что?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падеже часто встречаются формы: дома, коты, учителя, карандаши. Слово звучит как «представление» — вот они, все предметы перед нами.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окончания здесь такие: -ы, -и, -а, -я. Их удобно замечать в словах, которые называют много одинаковых предметов или несколько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5162" y="1226425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762" y="3080520"/>
            <a:ext cx="425700" cy="340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падеж: кого? чего?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чего?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 часто показывает отсутствие: нет домов, нет книг, нет мячей. Он помогает сказать, чего именно не стало.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или несколько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нужна, когда речь идёт о количестве: много друзей, несколько книг, пара тетрадей. Слово как будто считает предметы вместе с нами.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Принадлежность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 может показывать, кому что принадлежит: у ребят, у учителей, у братьев. Вопросы кого? чего? тут особенно полезны.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быть внимательным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падеже встречаются разные окончания: нулевое, -ов, -ев, -ей. Поэтому его часто считают самым хитрым и проверяют особенно тщательно.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2999526"/>
            <a:ext cx="8079900" cy="1625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750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 падеж во множественном числе показывает, к кому направлено действие. Мы как будто вручную передаём предмет или помощь: подарить братьям, помочь учителям. Здесь часто слышатся окончания -ам, -ям.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 падеж: кому? чему?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94375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падеж легко узнать по смыслу: кому дали? чему помогли? Подходят и примеры с движением: подойти к домам, дать щенкам корм. На рисунке удобно показать дорожку или стрелку к нужным словам.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падеж: кого? что?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 отвечает на вопросы кого? что? Он нужен, когда мы видим или замечаем предметы, людей и животных в действии.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неодушевлённых слов форма часто совпадает с именительным: вижу столы, дома, карандаши. Слово остаётся почти таким же, только работает в предложении по-новому.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одушевлённых слов форма часто совпадает с родительным: вижу братьев, друзей, котов. Вот тут падеж любит переодеваться в родственный наряд.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главное правило простое: сначала подумай, живое это или нет. Тогда винительный падеж станет намного понятнее и перестанет путать.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 отвечает на вопросы кем? чем? Он показывает, чем выполняется действие или с кем оно происходит: играть с друзьями, писать карандашами.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падеж: кем? чем?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часто помогает представить, чем именно пользуются люди или предметы. Можно сказать: гордиться сыновьями, любоваться кораблями. Сразу видно, чем наполнено действие.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окончания во множественном числе — -ами, -ями. Их хорошо слышно, поэтому творительный падеж удобно распознавать на слух и по окончанию.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падеж: о ком? о чём?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 во множественном числе отвечает на вопросы о ком? о чём? Он часто встречается после предлогов о, в, на, при.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запомнить форму: о домах, в городах, на морях, о друзьях. Слово будто отвечает на вопрос и сразу стоит после предлога.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окончания здесь — -ах, -ях. Их нужно замечать внимательно, потому что именно они подсказывают предложный падеж в конце слова.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падеж часто нужен в рассказах, сообщениях и описаниях. Он помогает говорить не только о предмете, но и о том, где он находится или о чём идёт речь.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падеж существительного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падежа: от поиска слова в предложении до выбора правильного окончания по образцу.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во множественном числе ведут себя не по обычному правилу: у них меняется не только окончание, но и часть основы. Такие формы нужно запоминать отдельно, как словарные.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особыми формами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относятся слова брат — братья, друг — друзья, сын — сыновья, человек — люди. Они часто встречаются в сказках, рассказах и обычной школьной речи, поэтому их полезно повторять вслух.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встретилось такое слово, нельзя сразу подставлять привычное окончание. Лучше проверить форму по словарю или вспомнить уже знакомую пару, чтобы не ошибиться в письме и ответе.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и неодушевлённые слова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существительные называют живых существ: коты, ученики, медведи. Это могут быть люди и животные, которых мы видим, слышим и о которых говорим.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Неодушевлённые существительные называют предметы и явления: столы, камни, дома, ветры. Они не отвечают на вопрос кто?, зато легко поддаются другому вопросу — что?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этими группами особенно важно в винительном падеже. У одушевлённых слов форма часто совпадает с родительным: вижу друзей, котов, учеников.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неодушевлённых слов винительный падеж обычно похож на именительный: вижу столы, дома, камни. Это правило помогает быстро выбрать нужную форму без лишних сомнений.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окончания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Лесенка из падежей
</a:t>
            </a:r>
            <a:pPr algn="ctr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 лесенку, где на каждой ступеньке живёт новое окончание. Сначала идут столы, потом столов, столам, столами и, наконец, о столах. Корень остаётся на месте, а слово будто переодевается на каждой ступеньке.
</a:t>
            </a:r>
            <a:endParaRPr lang="en-US" sz="1112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Слова-ступеньки в тетради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пишет цепочку в тетради, он словно поднимается по ступенькам. Каждая новая форма показывает свой падеж, а рядом можно нарисовать стрелку или маленькую лесенку. Так правило становится наглядным и совсем не страшным.
</a:t>
            </a:r>
            <a:endParaRPr lang="en-US" sz="1078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для памяти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другая хитрость: собрать цепочку из похожих слов. Друг — друзей — друзьям — друзьями — о друзьях. Если проговорить её несколько раз, окончания запоминаются почти как считалочка, а нужная форма вспоминается быстрее.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окончания -ов и -ев: говорят или пишут не ту форму, потому что не проверили слово по вопросу и не вспомнили образец.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падежных формах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особых слов важно не потерять нужные буквы и мягкий знак: братья, друзья, люди, учителей, коней. Такие формы нельзя придумывать на ходу, их нужно знать заранее.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появляется, если не смотреть на значение слова. Для живых существ винительный падеж часто похож на родительный, а для предметов — на именительный.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проверки формы слова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существительное в предложении и посмотри, что оно называет: одного предмета или несколько. Так легче понять, нужна ли форма множественного числа.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задай падежный вопрос и проверь, есть ли рядом предлог. Вопрос подскажет, какой падеж подходит, а предлог поможет не перепутать формы.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определи, одушевлённое слово или неодушевлённое. Это особенно важно в винительном падеже, где живые существа и предметы ведут себя по-разному.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 — подобрать окончание по образцу: домов, братьев, учителям, столами, о морях. Если пройти все шаги спокойно, ответ получится точным и аккуратным.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коротких предложениях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нет друзей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нас нет друзей — здесь слово стоит в родительном падеже. Оно отвечает на вопрос кого? и показывает отсутствие. Такая форма часто встречается в коротких и очень понятных фразах.
</a:t>
            </a:r>
            <a:endParaRPr lang="en-US" sz="121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 мячами и похвала учеников
</a:t>
            </a:r>
            <a:pPr algn="ctr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играют с мячами, а учитель похвалил учеников. Здесь хорошо видно, что творительный и винительный падежи помогают точно передать действие. В предложениях формы слов звучат живо и по-школьному.
</a:t>
            </a:r>
            <a:endParaRPr lang="en-US" sz="1124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братьям и разговор о городах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помогаю братьям, а мы говорим о городах. В первом предложении слово отвечает на вопрос кому?, во втором — о чём?. Предлоги и вопросы сразу подсказывают нужную форму, как маленький языковой фонарик.
</a:t>
            </a:r>
            <a:endParaRPr lang="en-US" sz="106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ошибаться, важно каждый раз проверять вопрос, предлог и одушевлённость слова. Тогда даже трудные формы становятся понятными и запоминаются легче.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«Склонение имён существительных в русском языке»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падежей помогают выбрать правильную форму существительного во множественном числе.
</a:t>
            </a:r>
            <a:endParaRPr lang="en-US" sz="145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задай вопрос к слову и посмотри, есть ли рядом предлог. Это самый быстрый способ понять, какой падеж скрывается в предложении.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себя перед ответом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обозначает живое существо, проверь винительный падеж особенно внимательно: он часто похож на родительный. Такой приём помогает не перепутать форму.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обозначает предмет, винительный падеж обычно похож на именительный. Когда это правило вспоминается вовремя, проверка в тетради проходит быстро и без паники.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и пишем без ошибок!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узнали, как изменяются существительные мужского рода во множественном числе. Вопрос, предлог и одушевлённость помогают выбрать верную форму, а трудные слова нужно просто запомнить.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2026-05-21T23:49:17Z</dcterms:created>
  <dcterms:modified xsi:type="dcterms:W3CDTF">2026-05-21T23:49:17Z</dcterms:modified>
</cp:coreProperties>
</file>