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 мировое хозяйство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перестроила мировую экономику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изменила мировую экономику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ускорила превращение науки в производительную силу: новые технологии быстро входят в производство, транспорт, связь и повседневную жизнь. Именно это сделало мировое хозяйство более взаимосвязанным, конкурентным и зависимым от знаний.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1940–1960-е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электронизация, атомная энергетика и ракетно-космическая техника заложили технологическую основу НТР и резко расширили роль научных исследований в экономике.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 — 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мобильная связь, большие данные, облачные сервисы и искусственный интеллект сделали экономику сетевой, платформенной и ориентированной на обработку информации.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1970–1990-е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Микропроцессоры, персональные компьютеры, промышленные роботы и массовая автоматизация вывели производство на новый уровень точности, скорости и управляемости.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НТР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экспорта высокотехнологичной продукции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не только с электроникой, но и с быстрым расширением фармацевтики, телекоммуникационного оборудования и точного приборостроения.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устойчиво восходящий: высокотехнологичные товары занимают все более заметное место в мировой торговле.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World Development Indicators; WTO, High-technology exports, обобщено по данным 1980–2023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 НТР в производстве
</a:t>
            </a:r>
            <a:endParaRPr lang="en-US" sz="2878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 берут на себя повторяющиеся операции, повышая стабильность качества и сокращая брак. Это особенно важно в автомобильной, электронной и металлообрабатывающей промышленности, где критична точность каждого действия.
</a:t>
            </a:r>
            <a:endParaRPr lang="en-US" sz="77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проектирование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CAD/CAM-системы позволяют создавать изделие на экране, проверять его параметры и сразу передавать данные на станки. Так производство становится быстрее, а число ошибок при разработке и выпуске заметно снижается.
</a:t>
            </a:r>
            <a:endParaRPr lang="en-US" sz="810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Сенсоры и IIoT
</a:t>
            </a:r>
            <a:pPr algn="l" indent="0" marL="0">
              <a:lnSpc>
                <a:spcPct val="115000"/>
              </a:lnSpc>
              <a:buNone/>
            </a:pPr>
            <a:r>
              <a:rPr lang="en-US" sz="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промышленный интернет вещей помогают в реальном времени отслеживать температуру, нагрузку, износ оборудования и качество выпуска. Это дает возможность предупреждать поломки и точнее управлять технологическим процессом.
</a:t>
            </a:r>
            <a:endParaRPr lang="en-US" sz="77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3D-печать
</a:t>
            </a:r>
            <a:pPr algn="l" indent="0" marL="0">
              <a:lnSpc>
                <a:spcPct val="115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Аддитивные технологии позволяют изготавливать детали сложной формы без дорогих форм и лишних материалов. Они особенно полезны для прототипирования, мелкосерийного выпуска и создания индивидуализированных изделий.
</a:t>
            </a:r>
            <a:endParaRPr lang="en-US" sz="7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405609"/>
            <a:ext cx="3812100" cy="9137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индустриальной модели и модели НТР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источники роста, организация производства и роль знаний в экономике.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НТР опирается на знания, цифровое управление и гибкие связи, тогда как индустриальная модель строилась на механизации и стандартизации.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экономики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изменила структуру мирового хозяйства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сектора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растут финансовые, информационные, транспортно-логистические и консалтинговые услуги. Экономическая ценность все чаще создается не на станке, а в обработке данных, координации и сопровождении процессов.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доли традиционных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сельское хозяйство и базовая промышленность все меньше определяют занятость. Их место занимает экономика, где важны не объемы сырья, а технологии, управление и интеллектуальные решения.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смещается в сторону специалистов с высоким уровнем подготовки: инженеров, аналитиков, исследователей и разработчиков. Рутинные операции, напротив, все чаще автоматизируются и выводятся из ручного труда.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собственность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ресурсом становятся патенты, программные решения, бренды и ноу-хау. Именно они обеспечивают долгосрочное преимущество и делают знания важнейшим фактором мирового экономического лидерства.
</a:t>
            </a:r>
            <a:endParaRPr lang="en-US" sz="11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открытия к глобальной специализации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научный результат превращается в мировые производственные связи.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 размещают исследовательские подразделения там, где сосредоточены университеты, лаборатории и сильные инженерные кадры. Это позволяет быстрее создавать новые технологии, патенты и стандарты, которые затем распространяются по всему миру.
</a:t>
            </a:r>
            <a:endParaRPr lang="en-US" sz="833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НИОКР в научных центрах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площадки часто переносятся в страны с более дешевой рабочей силой и удобной логистикой. Такая схема снижает себестоимость, но одновременно усиливает зависимость регионов от решений головного офиса и внешнего спроса.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там, где ниже издержки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контролируют не только выпуск товара, но и бренд, качество, поставки комплектующих и каналы сбыта. Благодаря этому они превращаются в ключевых организаторов мировой экономики, соединяя науку, производство и торговлю в единую систему.
</a:t>
            </a:r>
            <a:endParaRPr lang="en-US" sz="876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цепочкой целиком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мировые производственные сети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центров промышленного роста в мире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выигрыш получили экономики, сумевшие быстро встроиться в международные производственные цепочки и привлечь технологии с капиталом.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центр тяжести заметно сместился к Восточной Азии, что отражает влияние инвестиций, экспорта и технологической модернизации.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UNIDO, International Yearbook of Industrial Statistics; OECD/UNCTAD, обобщенные оценки структуры выпуска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8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988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538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7638" y="1394430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сдвиги на рынке труда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операции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берет на себя повторяющиеся действия в производстве и офисной работе. Это снижает спрос на простые операции, но повышает требования к точности, скорости и контролю качества.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оборудование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цифрового производства увеличивает потребность в операторах, наладчиках и инженерах, которые умеют работать с роботами, сенсорами и системами управления, а не только выполнять ручной труд.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цифровые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НТР создает спрос на программистов, аналитиков данных, специалистов по кибербезопасности и разработчиков сервисов, поскольку именно они поддерживают цифровую инфраструктуру и обработку информации.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становятся важнее должности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работника все чаще определяется не узкой специальностью, а умением быстро учиться, критически оценивать информацию, работать с данными и применять знания в разных задачах.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 протяжении всей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быстрого обновления технологий одна профессия уже не гарантирует стабильность на десятилетия. Поэтому возрастает значение переподготовки, дополнительного образования и постоянного развития компетенций.
</a:t>
            </a:r>
            <a:endParaRPr lang="en-US" sz="12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НТР для мировой экономики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научно-техническая революция одновременно ускоряет развитие и усиливает новые виды неравенства.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повышает эффективность хозяйства, но ее выгоды распределяются неравномерно: быстрее выигрывают страны, компании и работники с доступом к технологиям и квалификации.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влиянии НТР на мировую экономику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логистика, контейнеризация и быстрые коммуникации сократили сроки доставки и сделали возможной кооперацию предприятий, находящихся в разных частях мира, без потери управляемости.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деталями и 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торговле растет значение комплектующих, программного обеспечения, лицензий, патентов и других форм интеллектуальной собственности, которые часто важнее готового товара.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все чаще соревнуются не только ценой, но и технологиями, стандартами, качеством, дизайном и скоростью обновления продукции, что повышает роль инноваций.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превращается в систему взаимосвязанных производственных звеньев, где страны обмениваются не только товарами, но и этапами создания одной и той же продукции.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 международная торговля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до глобального рынка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высокотехнологичный продукт проходит путь от исследования до постоянного обновления и выхода на мировой рынок.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по-разному влияет на регионы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регионы быстро переходят к экономике знаний, а другие дольше сохраняют зависимость от сырья и простой промышленности, что усиливает различия в доходах и качестве жизни.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у лидеров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получают наибольшую отдачу от исследований, проектирования, управления брендами и выпуска сложной техники, где основная прибыль создается на стадии идеи и разработки.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развивающихся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развивающиеся экономики включаются в мировые цепочки как площадки сборки, добычи сырья или выпуска стандартных комплектующих, поэтому их доходы обычно ниже.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оборудованию, цифровой инфраструктуре и квалифицированным кадрам формирует цифровое неравенство, которое ограничивает возможности модернизации и долгосрочного роста.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мировые инвестиции в науку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расходов на исследования усиливает разрыв между центрами разработки технологий и странами, которые в основном импортируют готовые решения.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вложения в НИОКР, тем сильнее позиции страны в патентах, публикациях и высокотехнологичных отраслях мировой экономики.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Ориентировочная структура мировых расходов на НИОКР по данным UNESCO Institute for Statistics, OECD и World Bank, 2022–2023 гг.
</a:t>
            </a:r>
            <a:endParaRPr lang="en-US" sz="656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цена технологического роста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создала более экономичные двигатели, энергоэффективное оборудование и методы снижения выбросов, поэтому во многих отраслях стало возможным производить больше при меньших потерях ресурсов.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нагрузка на 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вырос спрос на электроэнергию, редкие металлы, транспортные мощности и сырье для цифровой инфраструктуры, что усилило давление на природные системы.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 устройств увеличивает объемы отходов электроники, которые требуют специальной переработки, иначе они становятся источником загрязнения и потери ценных материалов.
</a:t>
            </a:r>
            <a:endParaRPr lang="en-US" sz="1253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становятся возобновляемая энергетика, повышение энергоэффективности, переработка отходов и переход к замкнутым производственным циклам, где материалы используются повторно.
</a:t>
            </a:r>
            <a:endParaRPr lang="en-US" sz="12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мировой экономики в эпоху НТР
</a:t>
            </a:r>
            <a:endParaRPr lang="en-US" sz="2088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индикаторы показывают, как экономика становится все более сервисной, цифровой и инновационной.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эпохи НТР — переход к экономике знаний, где конкурентоспособность определяется инновациями, данными и технологической инфраструктурой.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международной статистики World Bank, ITU и WIPO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будет меняться мировое хозяйство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интеллект, автоматизация и аналитика данных будут ускорять принятие решений, усиливать конкуренцию за информацию и перестраивать управление производством и логистикой.
</a:t>
            </a:r>
            <a:endParaRPr lang="en-US" sz="1226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моделям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вычисления, биоинженерия, автономный транспорт и «зеленая» энергетика сделают цепочки поставок гибче, а производство — более персонализированным и быстро адаптирующимся.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перспектива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ресурсами станут знания, образование и человеческий капитал. Успех стран будет зависеть от скорости инноваций, качества институтов и способности общества меняться.
</a:t>
            </a:r>
            <a:endParaRPr lang="en-US" sz="1253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НТР: двигатель роста и источник новых вызовов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сделала мировую экономику быстрее, сложнее и более взаимосвязанной, но одновременно обострила вопрос: кто успеет воспользоваться технологиями, а кто останется позади.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2026-06-03T03:09:15Z</dcterms:created>
  <dcterms:modified xsi:type="dcterms:W3CDTF">2026-06-03T03:09:15Z</dcterms:modified>
</cp:coreProperties>
</file>