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географическое положение и история открытия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материкy между океанами, ледниками и открытиями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материка так важно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тянется от арктических широт до тропиков, поэтому на ней соседствуют разные климатические области, природные зоны и способы хозяйственного освоения. Именно географическое положение во многом определило расселение людей и маршруты первых исследователей.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материка в полушариях и океанах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Северной Америки расположена к северу от экватора. Поэтому материк получает различное количество солнечного тепла, а на его территории встречаются и суровые, и тёплые природные условия.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почти целиком находится в Западном полушарии. Это удобно показывать на карте вместе с контурами берегов, чтобы сразу увидеть, как Северная Америка отделена от Европы и Азии водными пространствами.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Северную Америку омывает Северный Ледовитый океан, с востока — Атлантический, с запада — Тихий. Такое положение делает материк открытым сразу к нескольким крупным морским направлениям.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лучше использовать карту полушарий, контур материка и стрелки к океанам. Так легче понять, почему Северная Америка связана и с холодными арктическими, и с морскими торговыми путями.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Северной Америки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крайние точки материка и их расположение. Для востока Гренландии можно выделить отдельную отметку, потому что этот остров тоже относится к Северной Америке.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материка с севера на юг объясняет резкие различия в климате, природных зонах и условиях жизни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географическая карта Северной Америки; общеизвестные географические 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и крупные острова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Северной Америки очень неровная, особенно на севере и востоке. Здесь много заливов, проливов и удобных бухт, которые издавна помогали мореплаванию и устройству портов.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 архипелаги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островам и островным группам относятся Гренландия, Канадский Арктический архипелаг, Алеутские острова и Багамские острова. Они заметно расширяют морскую и природную карту материка.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и 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полуострова и проливы делают очертания материка сложными и хорошо узнаваемыми. Такая форма берегов облегчала выход в море, но одновременно создавала дополнительные маршруты для путешествий.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бухты и защищённые берега стали основой для развития торговли, рыболовства и строительства портов. Поэтому именно побережья Северной Америки раньше других районов активно включались в обмен и освоение.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 и проливы вокруг материка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водные объекты окружают Северную Америку и почему они важны для климата, сообщений и истории освоения.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определяют природные условия материка и его связи с другими частями света, а проливы и заливы делают береговую линию особенно важной для истории открытий.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физическая карта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Северной Америки с другими материками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направления заселения, открытий и соседства материков.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его влияние на освоение материка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на 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Северной Америки занят Кордильерами — протяжённой горной системой. Она долго мешала продвижению внутрь материка, затрудняя переходы, перевозки и обследование новых территорий.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на 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расположены Аппалачи. Эти горы ниже и старше Кордильер, поэтому они были менее трудным препятствием для первых переселенцев и исследователей, чем западные хребты.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материка лежат обширные равнины и Великие равнины. Такие территории удобнее для движения, земледелия и строительства поселений, чем горные районы.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рельеф направлял пути первых исследователей: они чаще выбирали реки, проходы и более ровные участки. Поэтому внутренние районы изучались постепенно, а не сразу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северный мост суши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ледниковой эпохи люди пришли в Северную Америку из Азии через район современного Берингова пролива. Тогда между материками существовал либо участок суши, либо очень узкий водный путь. Этот переход стал началом долгой истории заселения материка.
</a:t>
            </a:r>
            <a:endParaRPr lang="en-US" sz="1294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новые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первые жители освоили огромные территории — от арктических районов до южных равнин. Они приспосабливались к разным природным условиям, создавали поселения и хозяйство, а со временем сформировали множество народов и культур с собственными традициями.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на материке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 первые европейские контакты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достигли Гренландии и берегов Ньюфаундленда. Это были одни из первых известных европейцев, оказавшихся в Северной Америке.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начали активнее искать путь в Азию и всё чаще подходили к берегам материка. Так расширялись знания о его очертаниях и побережьях.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последствия контактов
</a:t>
            </a:r>
            <a:endParaRPr lang="en-US" sz="1542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коренным населением привели к обмену товарами, конфликтам и заметным изменениям в жизни местных народов и европейских поселенцев.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эпохи открытий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открывала новый участок материка и уточняла представления европейцев о его берегах и внутренних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столетия знания о Северной Америке расширялись от побережий к глубине материка.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экспедициях Джона Кабота, Джованни да Верраццано, Франсиско Васкеса де Коронадо и Генри Гудзона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9337"/>
            <a:ext cx="6228408" cy="16761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Северной Америки и их вклад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 какие районы материка изучал, а также какой результат дала их работа для географических карт.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поэтапно уточняли береговую линию, внутренние территории и пути через материк.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географических исследованиях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внутренних районов Северной Америки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стали естественными путями продвижения вглубь материка. По ним исследователи могли проникать в малодоступные районы, наблюдать природу и связывать прибрежные земли с внутренними областями.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и Св. Лаврентия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водные пути помогли изучить Великие озёра, равнины и лесные территории. Они также стали важными направлениями для торговли, переселения и появления новых поселений.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Маккензи и Колорадо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юго-западные реки открывали дорогу к разным природным районам материка. Путешествия по ним показывали, как сильно отличаются климат, рельеф и условия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территории долго оставались менее известными, чем побережья, потому что там не было удобных морских подходов, а путь осложняли расстояния, горы и засушливые пространства.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шаг за шагом уточнялись знания о Северной Америке
</a:t>
            </a:r>
            <a:pPr algn="l" indent="0" marL="0">
              <a:lnSpc>
                <a:spcPct val="80000"/>
              </a:lnSpc>
              <a:buNone/>
            </a:pPr>
            <a:r>
              <a:rPr lang="en-US" sz="25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первых морских наблюдений к современным географическим картам материка.
</a:t>
            </a:r>
            <a:endParaRPr lang="en-US" sz="2592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как самая трудная область для исследований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воды большую часть года покрыты льдами, а сильные морозы и ветры резко усложняли плавание. Из-за этого экспедиции могли двигаться только в короткий сезон.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темнота мешала ориентированию и наблюдениям. Исследователям приходилось рассчитывать маршрут по редким ориентирам, поэтому любая ошибка могла стоить экспедиции времени и сил.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путешественники надеялись найти Северо-Западный проход и короткий путь в Азию. Эти поиски привлекали мореплавателей, но часто заканчивались без успеха.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экспедиции требовали прочных судов, запаса продовольствия и специального оборудования. Даже при хорошей подготовке плавание оставалось опасным и очень дорогим.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материк исследовали неравномерно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 и суровый климат сильнее всего замедляли движение исследователей в Арктике и на западе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преграды определили, какие районы Северной Америки были изучены раньше, а какие — намного позже.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условий Северной Америки по учебным материалам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 и исследования Северной Америки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постепенно уточняли очертания берегов, внутренние районы и крупные природные рубежи. Благодаря этому карты материка становились всё более подробными и надёжными.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помогли понять, где расположены горы, равнины, реки, климатические пояса и природные зоны. Это сделало описание материка научно точным.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 картографы отмечали полезные ресурсы, удобные бухты и морские маршруты. Такие сведения были важны для торговли, перевозок и освоения территории.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усилили переселение европейцев и колонизацию. Вместе с этим менялся образ жизни коренных народов, их земли и традиционные занятия.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и их последствия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особенности Северной Америки влияли на жизнь людей, транспорт и освоение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береговая линия не только определяли природные условия, но и направляли хозяйственное освоение материка.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особенностей Северной Америки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на карте мира сегодня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тропиков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протянулся через несколько климатических поясов, поэтому на его территории соседствуют ледяные пространства, умеренные леса, степи и жаркие области.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океанами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Атлантическим и Тихим океанами делает Северную Америку важной для морских перевозок, торговли и связей с другими частями света.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материк проходят важные пути сообщения, а крупные порты и внутренние транспортные линии связывают побережья с центром территории.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долго оставалась территорией переселений и исследований, поэтому её карта и сегодня напоминает о многовековой работе путешественников и учёных.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от первых людей до точных карт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соединяет разные природные зоны, океаны и исторические пути освоения. Её изучение показало, как география влияет на климат, жизнь людей и развитие хозяйства.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2026-06-02T16:18:40Z</dcterms:created>
  <dcterms:modified xsi:type="dcterms:W3CDTF">2026-06-02T16:18:40Z</dcterms:modified>
</cp:coreProperties>
</file>