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 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стране, которая влияет на мир каждый день.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США особенно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США, нужно рассматривать их одновременно как государство, экономику, общество и культурный центр. Такой подход помогает увидеть, почему американские решения влияют далеко за пределами страны.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экономики и влияние на мировые рынки делают США центром, с которым считаются почти все страны.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1-я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мира по номинальному ВВП, поэтому её решения сразу отражаются на глобальной конъюнктуре.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World Development Indicators; IMF, World Economic Outlook (последние доступные данные)
</a:t>
            </a:r>
            <a:endParaRPr lang="en-US" sz="10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США: пространство и ресурсы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протяжённых океанских побережья связывают страну с Европой и Азией. Это усиливает торговлю, логистику и морские перевозки, а также поддерживает роль США в глобальных экономических потоках.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системы, реки и климатическое разнообразие формируют разные типы хозяйства по регионам. Такое сочетание помогает развивать энергетику, промышленность и туризм одновременно.
</a:t>
            </a:r>
            <a:endParaRPr lang="en-US" sz="99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2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территория соединена сетью шоссейных, железнодорожных и авиамаршрутов. Это сокращает расстояния между рынками, предприятиями и портами, делая внутренний рынок особенно интегрированным.
</a:t>
            </a:r>
            <a:endParaRPr lang="en-US" sz="952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28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равнины и плодородные территории создают благоприятные условия для крупного сельского хозяйства. Именно здесь формируется значительная часть продовольственной базы страны и экспортного потенциала.
</a:t>
            </a:r>
            <a:endParaRPr lang="en-US" sz="9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decennial census data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прирост дают крупные агломерации, где мигранты находят работу, жильё и образовательные возможности.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рост населения связан не только с естественным приростом, но и с миграцией, поддерживающей трудовой рынок и городское развитие.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формирования США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 — Декларация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52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провозгласили право на самостоятельное государство и разрыв с Британской империей. Этот акт стал началом новой политической традиции и идеи гражданского суверенитета.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1912788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1787 — Конституция
</a:t>
            </a:r>
            <a:pPr algn="l" indent="0" marL="0">
              <a:lnSpc>
                <a:spcPct val="130040"/>
              </a:lnSpc>
              <a:buNone/>
            </a:pPr>
            <a:r>
              <a:rPr lang="en-US" sz="53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Конституция создала федеральное государство, систему сдержек и противовесов и устойчивые институты власти. Именно она до сих пор задаёт основы американской политической системы.
</a:t>
            </a:r>
            <a:endParaRPr lang="en-US" sz="1159" dirty="0"/>
          </a:p>
        </p:txBody>
      </p:sp>
      <p:sp>
        <p:nvSpPr>
          <p:cNvPr id="14" name="Text 4"/>
          <p:cNvSpPr txBox="1"/>
          <p:nvPr/>
        </p:nvSpPr>
        <p:spPr>
          <a:xfrm>
            <a:off x="33588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 — движение на запад
</a:t>
            </a:r>
            <a:pPr algn="l" indent="0" marL="0">
              <a:lnSpc>
                <a:spcPct val="100000"/>
              </a:lnSpc>
              <a:buNone/>
            </a:pPr>
            <a:r>
              <a:rPr lang="en-US" sz="53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западных территорий расширило экономическое пространство страны и ускорило рост городов, железных дорог и сельского хозяйства. Одновременно усилились конфликты вокруг земли, труда и прав человека.
</a:t>
            </a:r>
            <a:endParaRPr lang="en-US" sz="1167" dirty="0"/>
          </a:p>
        </p:txBody>
      </p:sp>
      <p:sp>
        <p:nvSpPr>
          <p:cNvPr id="15" name="Text 5"/>
          <p:cNvSpPr txBox="1"/>
          <p:nvPr/>
        </p:nvSpPr>
        <p:spPr>
          <a:xfrm>
            <a:off x="47879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1861–1865 — Гражданская война
</a:t>
            </a:r>
            <a:pPr algn="l" indent="0" marL="0">
              <a:lnSpc>
                <a:spcPct val="130040"/>
              </a:lnSpc>
              <a:buNone/>
            </a:pPr>
            <a:r>
              <a:rPr lang="en-US" sz="52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завершила борьбу за единство государства и изменила вопрос о рабстве. После неё усилилась федеральная власть и началась более тесная интеграция страны.
</a:t>
            </a:r>
            <a:endParaRPr lang="en-US" sz="1126" dirty="0"/>
          </a:p>
        </p:txBody>
      </p:sp>
      <p:sp>
        <p:nvSpPr>
          <p:cNvPr id="16" name="Text 6"/>
          <p:cNvSpPr txBox="1"/>
          <p:nvPr/>
        </p:nvSpPr>
        <p:spPr>
          <a:xfrm>
            <a:off x="6128925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 — выход на мировую арену
</a:t>
            </a:r>
            <a:pPr algn="l" indent="0" marL="0">
              <a:lnSpc>
                <a:spcPct val="100000"/>
              </a:lnSpc>
              <a:buNone/>
            </a:pPr>
            <a:r>
              <a:rPr lang="en-US" sz="52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двух мировых войнах и экономический подъём сделали США одним из главных центров международной политики. В XX веке страна окончательно стала мировой державой.
</a:t>
            </a:r>
            <a:endParaRPr lang="en-US" sz="11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политическая система США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строится на разделении властей и взаимном контроле институтов.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58809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4913" y="3374872"/>
            <a:ext cx="288675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политическую культуру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выборы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Президентские и промежуточные выборы проходят по чёткому календарю и становятся общенациональным событием. Обсуждение кампаний длится месяцами и вовлекает СМИ, университеты, волонтёров и местные сообщества.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Двухпартийная конкуренция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1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Демократическая и Республиканская партии задают основную линию политического соперничества. При этом внутри каждой партии существуют разные крылья, отражающие сложность общественных взглядов.
</a:t>
            </a:r>
            <a:endParaRPr lang="en-US" sz="1118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общественных групп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Лоббисты, профсоюзы, благотворительные фонды и общественные движения пытаются влиять на обсуждение законопроектов. Такая система усиливает участие общества, но часто вызывает споры о прозрачности решений.
</a:t>
            </a:r>
            <a:endParaRPr lang="en-US" sz="1084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роль медиа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Теледебаты, аналитические каналы и социальные сети делают политику частью повседневной жизни. Американцы часто следят за дискуссиями как за продолжением гражданского участия, а не только как за новостями.
</a:t>
            </a:r>
            <a:endParaRPr lang="en-US" sz="10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6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Bureau of Economic Analysis, structure of GDP by industry; rounded values, последние доступные данные
</a:t>
            </a:r>
            <a:endParaRPr lang="en-US" sz="761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от технологий до сельского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сектора экономики связаны между собой: технологии поддерживают финансы, логистика — торговлю, а услуги — занятость и внутренний спрос.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сферы услуг показывает, что США зарабатывают не только на товарах, но и на знаниях, финансах и технологиях.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технологии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Кремниевой долине технологические компании и университеты давно работают как единая экосистема. Здесь новые идеи быстро превращаются в платформы, сервисы и глобальные продукты, определяющие цифровую повседневность миллионов людей.
</a:t>
            </a:r>
            <a:endParaRPr lang="en-US" sz="739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Кремниевая долина как символ инноваций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исследовательские университеты и частные лаборатории создают прочную связь между теорией и практикой. Благодаря грантам, венчурному капиталу и сильной конкуренции научные открытия быстрее доходят до рынка.
</a:t>
            </a:r>
            <a:endParaRPr lang="en-US" sz="759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лаборатории к рынку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искусственного интеллекта, биомедицины и полупроводников показывает, как США формируют технологическую повестку. Именно здесь часто задаются стандарты, к которым затем адаптируются другие страны и компании.
</a:t>
            </a:r>
            <a:endParaRPr lang="en-US" sz="773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меняющие правила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научные центры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46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research-университетах значимую роль играют гранты, государственные программы и частные фонды. Это позволяет поддерживать дорогостоящие эксперименты и междисциплинарные команды.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вузы совмещают преподавание и исследования: студенты рано включаются в лабораторную работу, а результаты часто переходят в прикладные проекты и стартапы.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Партнёрство с индустрией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университетов с бизнесом ускоряет внедрение идей в медицину, ИТ, инженерию и биотехнологии. Компании получают доступ к кадрам, а вузы — к реальным задачам.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привлекательность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высшая школа притягивает студентов и учёных из разных стран благодаря академической репутации, широкому выбору программ и сильной исследовательской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медиа как источник влияния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экран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сериалы и стриминговые платформы из США задают форматы, сюжеты и визуальные стандарты, которые затем подхватывают медиарынки других стран.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тренды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популярная музыка и индустрия развлечений формируют моду, язык общения и образ жизни молодёжи, усиливая культурное присутствие страны за её пределами.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 цифровые сервисы, созданные в США, стали каналом быстрого распространения контента, новостей и повседневных привычек по всему миру.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национальные традиции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2300" y="104748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становление массового спорта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массовый интерес к бейсболу и командным соревнованиям помог спорту стать частью городской и школьной культуры, а не только развлечением элит.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546950" y="1968897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лиги и зрелищность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баскетбол и американский футбол превратились в национальные символы, а профессиональные лиги стали крупным медийным и коммерческим явлением.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2225" y="2966799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время: общий ритуал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XXI века спортивные события объединили телевизионную аудиторию, университетские традиции и локальную идентичность, особенно в день крупных финалов и турниров.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46950" y="392267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Традиции: спорт в быту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школьные игры, выборы студенческих советов и семейные собрания вокруг спорта показывают, как общественная жизнь в США соединяет патриотизм и повседневные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53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исторические данные о foreign-born population; 2023 — оценка по Current Population Survey/ACS, использована как ориентир.
</a:t>
            </a:r>
            <a:endParaRPr lang="en-US" sz="537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 социальные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Бюро переписи США, доля населения, родившегося за пределами страны, заметно выросла за последние десятилетия и остаётся важным фактором изменений.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иммигрантов усиливает языковое, культурное и профессиональное разнообразие, особенно в крупных городах и на рынках труда.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проблемы и спорные вопросы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доходах влияет на доступ к качественному жилью, образованию и медицинской помощи. Он заметен между регионами, крупными городами и менее развитыми территориями.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оружием остаётся одной из самых чувствительных тем в обществе. На него по-разному смотрят сторонники личной свободы, безопасности и более жёстких ограничений.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раскол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поляризация усиливает взаимное недоверие и делает компромиссы сложнее. Это отражается на работе Конгресса, избирательных кампаниях и общественной дискуссии.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страхование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здравоохранения связан не только со стоимостью лечения, но и с доступностью страхования. Из-за этого реформы системы регулярно становятся предметом острых споров.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США
</a:t>
            </a:r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внешняя политика США соединяет интересы, союзы и инструменты воздействия в разных регионах мира.
</a:t>
            </a:r>
            <a:endParaRPr lang="en-US" sz="18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международные организации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723919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дипломатия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ООН США участвуют в обсуждении безопасности, гуманитарной помощи и международного права. Через переговоры и голосования страна продвигает собственные приоритеты и ищет поддержку союзников.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723919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НАТО США остаются ключевым участником коллективной обороны. Альянс усиливает военный потенциал страны и помогает координировать ответ на кризисы в Европе и за её пределами.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72444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G7, G20 и ВТО США влияют на экономические правила, торговые ограничения и общие стандарты. Это позволяет стране участвовать в формировании мировой повестки.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72444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партнёрств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дают США не только статус, но и сеть партнёрств. Через неё проще согласовывать санкции, помощь и долгосрочные стратегии по ключевым вопросам.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энергетический переход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покрывают крыши школ, домов и офисов, а на окраинах городов растут целые поля ветрогенераторов. Эти проекты меняют ландшафт и создают новые рабочие места, но требуют больших инвестиций и модернизации сетей.
</a:t>
            </a:r>
            <a:endParaRPr lang="en-US" sz="791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и ветровая энергетика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и станции зарядки становятся заметнее на дорогах США, особенно в крупных штатах и агломерациях. Переход к более чистому транспорту поддерживают компании, но темпы развития зависят от цен, инфраструктуры и политических решений.
</a:t>
            </a:r>
            <a:endParaRPr lang="en-US" sz="758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будущего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48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 составлено по материалам IMF, WTO, World Bank и публичным обзорам американских компаний; данные представлены как аналитическая оценка.
</a:t>
            </a:r>
            <a:endParaRPr lang="en-US" sz="489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мировой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корпорации влияют на рынок не только объёмами продаж, но и правилами, по которым работают платформы, биржи и глобальная логистика.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влияние США многоканально: сильнее всего оно проявляется там, где соединяются капитал, стандарты и доступ к глобальным рынкам.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сила и противоречия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важны не только масштабом экономики, но и способностью задавать правила, создавать технологии и формировать повестку. Их сила — в сочетании ресурсов, институтов и культурного влияния, несмотря на внутренние противоречия.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2026-07-27T02:15:55Z</dcterms:created>
  <dcterms:modified xsi:type="dcterms:W3CDTF">2026-07-27T02:15:55Z</dcterms:modified>
</cp:coreProperties>
</file>