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заголовков британских газет и журналов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заголовки влияют на восприятие новостей и отражают британскую культуру.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заголовков британской прессы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в британских СМИ появились в XVII веке как лаконичные объявления. Со временем они стали более выразительными и творческими, отражая конкуренцию между газетами и эволюцию медиа и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заголовков в британской прессе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информируют читателя о главной теме статьи, позволяя быстро понять суть материала до прочтения 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привлекают внимание и мотивируют к просмотру статьи, выступая своеобразной рекламой для текста внутри издания.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информативной функции, заголовки иногда задают эмоциональный тон и формируют имидж издания, делая чтение более увлекательным.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– ключевой принцип британских заголовков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заголовки состоят из 4–8 слов, часто без артиклей и предлогов, чтобы экономить место и легко восприниматься читателем.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помогает быстро ориентироваться на странице и четко передать смысл новости даже при ограниченном пространстве для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приемы: игра слов и каламбуры
</a:t>
            </a:r>
            <a:endParaRPr lang="en-US" sz="318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Каламбуры придают заголовкам юмор и оригинальность, делая их более запоминающимися и привлекательными для читателей.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— заголовки с именами политиков, например, «May Mayhem» о кризисах вокруг Терезы Мэй.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и рифмы часто используются для создания ритмичности и выразительности текста в заголовках.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приемы оживляют новости, помогая изданиям выделяться среди множества других источников информации.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Таблоиды: эмоции и сенсации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Таблоиды, такие как The Sun, предпочитают яркие, эмоциональные заголовки с крупным шрифтом и красочными изображениями, чтобы вызвать сильный отклик у читателей.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газеты: информативность и сдержанность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Издания вроде The Times используют спокойные и официальные заголовки, фокусируясь на точности и аналитическом подходе к материалу.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заголовков таблоидов и качественных изданий
</a:t>
            </a:r>
            <a:endParaRPr lang="en-US" sz="24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9324"/>
            <a:ext cx="3929100" cy="13116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контраст заголовков таблоидов и качественной прессы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разницу в лексике и стиле заголовков таблоидов и серьезных газет с примерами из популярных изданий.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Таблоиды склонны к эмоциональной и яркой лексике, качественные газеты — к формальному и строгому стилю.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 основе материалов Guardian, Sun, Times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глаголов в настоящем времени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британских заголовках часто применяют глаголы в Present Simple для создания эффекта мгновенности и динамики.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«Queen Opens Parliament» или «Storm Hits Coast» — такие формулировки передают актуальность событий.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 настоящем времени делает заголовок живым и информативным, что важно для газетной подачи новостей.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пассивного залога в заголовках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позволяет сосредоточить внимание на событии, а не на его совершителе, что часто необходимо в новостных сообщениях.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избежать нагруженности заголовка лишней информацией, делая его лаконичным.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«Tax Raised» или «New Law Passed» отражают факт без излишних деталей о субъекте действия.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повышает акцент на важности произошедшего события, что удобно для быстрого восприятия читателем.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Brexit и Megxit — культурные новшества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терминов Brexit и Megxit в заголовках отражает общественные процессы. Такие слова быстро становятся частью массового сознания и символами эпохи.
</a:t>
            </a:r>
            <a:endParaRPr lang="en-US" sz="1212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 как способ экономии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вроде NHS помогают передавать важную информацию компактно. Это облегчает быстрое понимание сути новостей современными читателями.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 аббревиатуры в британских заголовках
</a:t>
            </a:r>
            <a:endParaRPr lang="en-US" sz="2535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коды и юмор в заголовках
</a:t>
            </a:r>
            <a:endParaRPr lang="en-US" sz="29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часто включают отсылки к британским традициям и национальным символам, понятным только местным читателям, что укрепляет чувство общности среди аудитории.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Ироничные и саркастические обороты, основанные на знакомых фразах, часто используются для смягчения серьезных тем и создания легкой атмосферы в новостях.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известных лозунгов, например Keep Calm and Carry On, служат для привлечения внимания и формирования уникального имиджа издания.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цитат как заголовков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заголовки содержат слова официальных лиц, подчёркивая авторитетность и достоверность публикуемого материала.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придают новости эмоциональную окраску и помогают установить контакт с читателем через прямую речь.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фразы из интервью или заявлений используются для акцента на важности темы или настроении события.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заголовок ‘It’s Time for Change’ – PM, который подчёркивает решимость и нововведения в политике.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типов заголовков в британских газетах (2023)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и сенсационные заголовки доминируют, отражая стремление газет привлечь внимание читателей и быстро донести суть событий.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многие издания отдают предпочтение динамичным и запоминающимся заголовкам для удержания аудитории.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британских изданий,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заголовков для цифровых платформ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онлайн-СМИ заголовки становятся более длинными и содержат ключевые слова для улучшения SEO и повышения видимости в поисковых системах.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хештегов и вопросов позволяет стимулировать интерес и вовлеченность пользователей в цифровом пространстве.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 заставляет редакции экспериментировать с мультимедийными элементами и интерактивными форматами заголовков.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и международных трендов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включают заимствования и англицизмы, отражая современный международный контекст и облегчая понимание у глобальной аудитории.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события часто формируют содержание заголовков, усиливая взаимосвязь между британской и мировой прессой.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универсальные темы и термины, актуальные в мировой политике и экономике, что расширяет рамки локального влияния СМИ.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тенденции способствуют формированию единой информационной среды и быстрому распространению новостей по всему миру.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заголовки британской прессы: примеры и разбор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‘Freddie Starr Ate My Hamster’ стал знаменит примером британского юмора и абсурда, став символом сенсационной подачи новостей.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Знаковое слово ‘Gotcha’ в The Sun после Фолклендского конфликта демонстрирует агрессивный и провокационный стиль таблоидов.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заголовки оказали сильное влияние на массовую культуру и восприятие событий в Великобритании, став частью национальной медийной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фотографии как магнит для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часто сопровождаются выразительными изображениями, которые усиливают эмоции и делают новости более привлекательными для молодёжи.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коллажей и инфографики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 помогает наглядно объяснить сложные темы, облегчая восприятие информации через визуальные элементы рядом с заголовками.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цвета в эмоциональном восприятии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цветовая палитра заголовков в таблоидах и журналах создаёт атмосферу динамичности и способствует быстрому выделению новостей среди других материалов.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визуального оформления: фото и цвет
</a:t>
            </a:r>
            <a:endParaRPr lang="en-US" sz="2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заголовка в редакции газеты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разработки заголовка в редакционной работе
</a:t>
            </a:r>
            <a:endParaRPr lang="en-US" sz="9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воздействие заголовков на общественное мнение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окрашенные заголовки способны усиливать чувства тревоги или радости, влияя на восприятие событий массовой аудиторией.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формулировка заголовка может вызывать общественные дискуссии и мобилизовать общественное мнение по важным вопросам.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Brexit и королевских скандалов показывают, как заголовки формируют взгляды и поддержку тех или иных точек зрения.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заголовков в современном медиапространстве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британских СМИ отражают язык и культуру общества, формируют мнение и развивают критическое мышление, что является ключевым навыком медиаграмотности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2026-05-07T17:12:31Z</dcterms:created>
  <dcterms:modified xsi:type="dcterms:W3CDTF">2026-05-07T17:12:31Z</dcterms:modified>
</cp:coreProperties>
</file>