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Земли: где они находятся и почему извергаются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где рождаются вулканы и что запускает их извержения.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Вулкан: окно в глубины Земли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— это место, где внутренняя энергия Земли выходит на поверхность в виде магмы, газов и пепла. Он помогает увидеть, как устроены недра и как движутся литосферные плиты.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вулканы чаще всего находятся на границах плит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стыках литосферных плит земная кора испытывает сильное давление, растяжение или сжатие. В этих зонах легче образуются разломы, по которым магма поднимается вверх.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вулканов возникает в зонах субдукции, где одна плита погружается под другую. Там породы частично плавятся, и в глубине накапливается магма.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магма прорывается к поверхности, часто происходят взрывные извержения. Они выбрасывают пепел, газы и обломки пород на большие расстояния.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зоне сосредоточены многие вулканы Японии, Камчатки, Аляски и Анд.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Огненное кольцо — главный вулканический пояс планеты и центр самой высокой вулканической активности.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 о распределении действующих вулканов Земли; справочные географические источники.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вулканов мира и вулканические пояса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вдоль плит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что вулканы образуют длинные цепи у окраин материков и островных дуг. Они часто совпадают с границами литосферных плит и срединно-океаническими хребтами.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главные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районы Исландии, Индонезии, Камчатки, Японии и Антильских островов. Такое распределение подтверждает связь вулканизма с движением земной коры.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точки внутри литосферных плит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точка долго остаётся почти на месте, а плита движется над ней. Поэтому здесь выстраиваются цепочки островов с вулканами разного возраста.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материком также могут действовать горячие точки. В таких местах магма поднимается из глубин мантии, хотя рядом нет границы плит.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Реюньон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над горячими точками помогают увидеть прошлое движение плит. Со временем вулканическая цепочка уходит от источника магмы и становится неактивной.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вулканические районы Земли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разные вулканические зоны и их характерные особенности.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вулканизма различаются по причинам и по типу извержений, но почти все связаны с движением плит или горячими точками.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материалы о вулканических районах мира.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извержение вулкана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Накопление магмы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собирается в магматической камере под вулканом. Давление внутри постепенно растёт, хотя снаружи процесс может быть почти незаметен.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Прорыв наружу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давление становится слишком большим, магма находит путь к поверхности. Начинается выброс газов, пепла и раскалённых обломков.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Первые признаки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породах появляются трещины, усиливаются землетрясения и меняется форма поверхности. Учёные могут заметить рост температуры и газовые выбросы.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Излияние и новые слои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прорыва лава вытекает или извергается вместе с пеплом. Так постепенно формируются новые слои вулкана и меняется его форма.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извержения вулкана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рост давления в магматической камере приводит к извержению и изменению формы вулкана.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извержений по характеру движения магмы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тип извержения влияет не только состав магмы, но и количество растворённых газов и условия в канале вулкана.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вязче магма и чем больше газов, тем сильнее и опаснее извержение.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вулканологическим классификациям в учебных и справочных материалах.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вулканов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Щитовые вулканы имеют широкую, пологую форму, потому что их строят многократные излияния жидкой лавы. Классический пример — Мауна-Лоа на Гавайях.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Стратовулканы выше и круче: они растут из чередующихся слоёв лавы, пепла и обломков пород. К ним относятся Фудзияма, Ключевская Сопка и Этна.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Шлаковые конусы обычно невелики и формируются сравнительно быстро из мелких частиц застывшей лавы. Их склоны крутые, но размеры заметно меньше, чем у других вулканов.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Лава, пепел и вулканические газы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Лавовый поток способен сжигать растительность, разрушать дороги и здания, а также перекрывать пути эвакуации. Его движение не всегда быстрое, но остановить поток почти невозможно.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и газы опасны по-разному: пепел вреден для дыхания и техники, а вулканические газы могут отравлять воздух. Особенно опасны сернистые соединения, углекислый газ и их смеси.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извержения по опасности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формы извержения, на риск влияют рельеф местности, расстояние до населённых пунктов и направление ветра, который переносит пепел.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Взрывные извержения наиболее опасны из-за пепла и обломков; эффузивные обычно дают больше времени на эвакуацию.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из материалов о типах вулканических извержений и их последствиях; дата не указана.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извержения в истории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Везувия в 79 году н. э. стало трагедией для Помпей и Геркуланума: города были быстро засыпаны пеплом и пемзой, а их жизнь оборвалась почти мгновенно.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Кракатау в 1883 году вошло в историю как одно из самых мощных: взрыв был слышен очень далеко, а вызванное им цунами уничтожило прибрежные районы.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Пинатубо на Филиппинах извергался в 1991 году и выбросил огромные массы пепла в атмосферу, из-за чего люди были эвакуированы на большие расстояния.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показывают, что опасность вулкана зависит не только от силы взрыва, но и от того, насколько близко к нему живут люди и как быстро они могут покинуть район.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извержения и их последствия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разные вулканы вызывают разные масштабы разрушений и требуют разных мер защиты.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взрыв и ближе люди к вулкану, тем тяжелее последствия: от пеплопада до цунами и уничтожения городов.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извержениях Везувия, Кракатау и Пинатубо; дата не указана.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вулканы влияют на природу и жизнь людей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вулканические породы разрушаются и образуют плодородные почвы, поэтому на местах старых извержений часто хорошо растут растения и сельскохозяйственные культуры.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помогает формировать новые острова, горы и месторождения полезных ископаемых, поэтому вулканы важны не только как источник опасности, но и как часть развития Земли.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могут разрушать дома, дороги, мосты и линии связи, а пепел ухудшает качество воздуха и мешает движению транспорта, включая самолёты.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вулканов и меры безопасности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специалисты наблюдают за вулканом и как люди действуют при угрозе извержения.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вулканические районы России находятся на Камчатке и Курильских островах. Здесь расположены Ключевская Сопка, Шивелуч, Авачинский и Карымский вулканы.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входит в число самых активных вулканических областей мира и связана с Тихоокеанским огненным кольцом, где вулканизм особенно часто проявляется на границах плит.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следят за вулканами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даёт свою часть картины: одни приборы фиксируют движение пород, другие показывают нагрев поверхности и изменение формы склонов.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надёжный прогноз получается при совместном использовании нескольких методов наблюдения.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методов вулканического мониторинга из научно-популярных материалов; дата не указана.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опасность, которую можно изучать и понимать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не распределены случайно: они связаны с движением плит и горячими точками мантии. Изучение признаков их активности помогает заранее предупредить людей и лучше понимать Землю.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2026-05-21T00:18:04Z</dcterms:created>
  <dcterms:modified xsi:type="dcterms:W3CDTF">2026-05-21T00:18:04Z</dcterms:modified>
</cp:coreProperties>
</file>