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Экотуризм: путешествовать и не вредить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следов, больше уважения, больше знаний.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показывает, как получать впечатления от природы, не разрушая её и не мешая людям, которые живут рядом с маршрутом.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 заботой о месте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мы идём и что остаётся после нас?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 тропе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 легко не заметить, сколько следов мы оставляем: примятую траву, шум, сорванные ветки. Экотуризм напоминает: место должно остаться почти таким же, как было.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нас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мусор меняет вид леса, берега или парка. Пластик, салфетки и упаковки опасны для животных и долго не исчезают из природы.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тоже вред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разговоры и музыка мешают птицам, зверям и другим людям. Тишина — не формальность, а часть бережного поведения на природном маршруте.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хорошего гостя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визита территория выглядит аккуратно, значит маршрут выбран и пройден ответственно. Главный ориентир прост: не ухудшать место своим присутствием.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экотуризма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экотуризм — это поездки в природные места, где человек старается не нарушать привычную жизнь территории и её обитателей.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уважать местные правила: не сходить с троп, не разводить огонь без разрешения и не заходить в закрытые зоны.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мягкий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выбирают спокойные формы отдыха: пешие маршруты, наблюдение за птицами, экскурсии и поездки без лишнего воздействия на природу.
</a:t>
            </a:r>
            <a:endParaRPr lang="en-US" sz="1088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наконец, экотуризм должен приносить пользу не только гостям, но и людям рядом: гиду, кафе, гостевому дому, охраняемой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раздела об экотуризме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экотуризм требует большего внимания к деталям поездки и к тому, как она влияет на место.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экотуризме важны не только впечатления, но и последствия поездки для 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туризм и экотуризм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принципа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принцип — уважение к природе. Это значит идти по тропам, не ломать растения, не оставлять мусор и не делать ничего, что ухудшает состояние территории.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принцип — уважение к людям. Нужно соблюдать местные правила, не шуметь, не вторгаться в частную жизнь и поддерживать местные услуги, если они есть.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следов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принцип — минимизация следов. Чем меньше лишних переездов, отходов, воды и энергии тратит путешествие, тем легче природе и самим посетителям.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пользе
</a:t>
            </a:r>
            <a:endParaRPr lang="en-US" sz="218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идут на 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туристы выбирают экотропу, часть денег остаётся на месте. Эти средства помогают чинить настилы, убирать мусор, ставить указатели и проводить занятия о природе для школьников и семей.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местных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тоже выигрывают от таких поездок. Гиды, небольшие кафе и гостевые дома получают клиентов, а это поддерживает занятость без разрушения природного ландшафта.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учит замечать детали, которые обычно ускользают: следы животных, редкие растения, смену сезонов и уязвимость мест, где легко нарушить природный баланс.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проходят экотропы и маршруты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Экотуристические маршруты чаще всего проходят там, где природа уже защищена: в национальных парках, заповедниках и других охраняемых территориях с понятными правилами посещения.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и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экотропах обычно есть разметка, настилы, таблички и указатели. Они помогают не сбиться с пути и не зайти туда, где ходить нельзя.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 маршруте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отдельно ограничивают костры, ночёвки и движение вне троп. Это снижает риск пожаров, вытаптывания и беспокойства животных.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рядом с селами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маршруты тоже бывают экологичными, если они уважают природу и жизнь местных жителей. Там особенно важно не нарушать частную территорию и местный 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правил без следа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правилам Leave No Trace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не оставлять после себя лишнего следа и сохранять природные места для других.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 помогают путешествовать бережно.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 No Trace Center for Outdoor Ethics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с живой природой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важнее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Подходите к животным спокойно и на расстоянии: так вы не пугаете их и не вмешиваетесь в естественное поведение. Если зверь или птица сами не приблизились, значит, им так безопаснее.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 брать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кормите диких животных и не уносите растения домой. Чужая еда меняет поведение зверей, а сорванный редкий цветок может лишить участок семян и ослабить местную популяцию.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без следа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тихо, не ломайте ветки и не сходите с тропы без нужды. Бережное поведение помогает сохранить место таким, каким его увидели вы, для других людей и для самой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на основе типичных различий в количестве поездок и пересадок
</a:t>
            </a:r>
            <a:endParaRPr lang="en-US" sz="825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поездка становится заметно легче для природы, если выбирать маршрут без лишних переездов и пробок, а также объединяться в одну поездку.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отдельных машин и лишних переездов, тем ниже нагрузка. Для экопоездки чаще всего лучше подходят пешие участки, автобус и совместный транспорт.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транспорт и выбросы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и число посетителей меняют нагрузку на тропы, поэтому даже одна и та же территория требует разного поведения в разное время года.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сезона особенно заметно меняют состояние троп и уровень шума вокруг них.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посещения природных территорий и школьных экопросветительских материалов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сельской тропе гостей встречают не как зрителей, а как людей, которые пришли в чей-то дом. Вежливое приветствие, спокойный тон и соблюдение местных правил помогают избежать неловкости и показывают уважение к хозяевам территории.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 — это улица с двусторонним движением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фотографией во дворе, у дома или на празднике нужно спросить разрешение. Для местных жителей это вопрос личного пространства, а для путешественника — простой способ не превратить чужую жизнь в случайный кадр.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спросить, потом снимать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местного мёда, хлеба, сувениров или услуг гида поддерживает семьи, которые живут рядом с природной территорией. Так поездка приносит пользу не только гостям, но и людям, которые берегут это место каждый день.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остаётся на месте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уважительного путешествия
</a:t>
            </a:r>
            <a:endParaRPr lang="en-US" sz="21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экотуризм вредит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маршрута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популярную тропу приезжает слишком много людей. Появляются очереди, шум, больше мусора и давление на стоянки, смотровые площадки и входные зоны.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начинается вытаптывание почвы и разрушение кромки тропы. Если люди сходят с пути, растения восстанавливаются медленно, а склон или берег быстрее размываются.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тревожатся животные: птицы покидают гнёзда, а звери обходят шумные места стороной. Постоянное беспокойство меняет привычные маршруты и мешает нормальной жизни экосистемы.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вред, вводят лимиты на посетителей, разметку, тихие зоны и распределяют потоки по разным маршрутам. Тогда территория успевает восстанавливаться.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Экопривычки перед поездкой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бутылка
</a:t>
            </a:r>
            <a:pPr algn="l" indent="0" marL="0">
              <a:lnSpc>
                <a:spcPct val="115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многоразовую бутылку, чтобы не покупать лишний пластик на маршруте. Она занимает мало места, а воду можно пополнять заранее или в разрешённых точках.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 и сумка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контейнер и сумку для перекусов и покупок. Так еда не мнётся, а упаковка не становится мусором уже в первый день поездки.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компактную одежду, фонарик и карту, если маршрут требует подготовки. Лучше взять вещи по списку, чем нести лишний вес и потом убирать ненужное.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Сведите одноразовый пластик к минимуму и проверьте список вещей заранее. Чем точнее сборы, тем меньше отходов и тем удобнее идти по маршруту.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экологичного проживания в отелях и гостевых домах
</a:t>
            </a:r>
            <a:endParaRPr lang="en-US" sz="926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жилье даже мелкие действия помогают экономить ресурсы и уменьшать нагрузку на территорию. Это особенно важно там, где вода, энергия и вывоз отходов ограничены.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простые бытовые правила, отдых становится бережнее без заметных неудобств. Особенно полезны экономия воды, энергии и аккуратное обращение с отходами.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 отеле или гостевом доме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класс едет на эковыход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решений для школьного эковыхода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организовать ответственную поездку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подготовки и завершения ответственной поездки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путешествие начинается с нас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начинается не с красивой фотографии, а с уважения к месту. Если мы бережём тропы, не шумим, не оставляем мусор и поддерживаем местных жителей, природа отвечает нам тем же.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2026-07-25T10:42:31Z</dcterms:created>
  <dcterms:modified xsi:type="dcterms:W3CDTF">2026-07-25T10:42:31Z</dcterms:modified>
</cp:coreProperties>
</file>