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image" Target="../media/image-3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image" Target="../media/image-14-12.png"/><Relationship Id="rId13" Type="http://schemas.openxmlformats.org/officeDocument/2006/relationships/image" Target="../media/image-14-13.png"/><Relationship Id="rId14" Type="http://schemas.openxmlformats.org/officeDocument/2006/relationships/image" Target="../media/image-14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554" y="0"/>
            <a:ext cx="393799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9950" y="842000"/>
            <a:ext cx="4475400" cy="292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C. Mein Hund ist krank: тема урока немецкого языка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говорить о больной собаке по-немецки.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539950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40468" y="0"/>
            <a:ext cx="370191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4200900" cy="29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детям говорить о знакомой ситуации простыми словами. Короткие фразы вроде Ich habe einen Hund, Mein Hund ist krank и Wir gehen zum Tierarzt сразу можно использовать в речи.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48471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Тема, которую легко понять и запомнить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421" y="1713353"/>
            <a:ext cx="274200" cy="2437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79633" y="1702770"/>
            <a:ext cx="264900" cy="264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14740" y="1702770"/>
            <a:ext cx="231788" cy="264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038708" y="3249540"/>
            <a:ext cx="274200" cy="21936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132477" y="3226770"/>
            <a:ext cx="231787" cy="26490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Neue Wörter: слова по теме
</a:t>
            </a:r>
            <a:endParaRPr lang="en-US" sz="3000" dirty="0"/>
          </a:p>
        </p:txBody>
      </p:sp>
      <p:sp>
        <p:nvSpPr>
          <p:cNvPr id="17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8" name="Text 2"/>
          <p:cNvSpPr txBox="1"/>
          <p:nvPr/>
        </p:nvSpPr>
        <p:spPr>
          <a:xfrm>
            <a:off x="1467575" y="1654150"/>
            <a:ext cx="1682100" cy="11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Собака и её состояние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Hund — это собака, krank — больной, gesund — здоровый. Эти слова легко запомнить в паре: сначала собака здорова, потом ей нужна помощь.
</a:t>
            </a:r>
            <a:endParaRPr lang="en-US" sz="1200" dirty="0"/>
          </a:p>
        </p:txBody>
      </p:sp>
      <p:sp>
        <p:nvSpPr>
          <p:cNvPr id="19" name="Text 3"/>
          <p:cNvSpPr txBox="1"/>
          <p:nvPr/>
        </p:nvSpPr>
        <p:spPr>
          <a:xfrm>
            <a:off x="4286131" y="1654150"/>
            <a:ext cx="1682100" cy="11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чувствует животное
</a:t>
            </a:r>
            <a:pPr algn="l" indent="0" marL="0">
              <a:lnSpc>
                <a:spcPct val="100000"/>
              </a:lnSpc>
              <a:buNone/>
            </a:pPr>
            <a:r>
              <a:rPr lang="en-US" sz="3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Das Fieber, der Schmerz и der Bauch помогают описать, что именно беспокоит собаку. Такие слова удобно показывать на картинках и проговаривать вслух хором.
</a:t>
            </a:r>
            <a:endParaRPr lang="en-US" sz="1177" dirty="0"/>
          </a:p>
        </p:txBody>
      </p:sp>
      <p:sp>
        <p:nvSpPr>
          <p:cNvPr id="20" name="Text 4"/>
          <p:cNvSpPr txBox="1"/>
          <p:nvPr/>
        </p:nvSpPr>
        <p:spPr>
          <a:xfrm>
            <a:off x="7104675" y="1654150"/>
            <a:ext cx="1682100" cy="11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и вода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Essen и trinken часто встречаются в теме. Если собака не ест и не пьёт, это важный сигнал, который дети могут назвать короткой фразой.
</a:t>
            </a:r>
            <a:endParaRPr lang="en-US" sz="1200" dirty="0"/>
          </a:p>
        </p:txBody>
      </p:sp>
      <p:sp>
        <p:nvSpPr>
          <p:cNvPr id="21" name="Text 5"/>
          <p:cNvSpPr txBox="1"/>
          <p:nvPr/>
        </p:nvSpPr>
        <p:spPr>
          <a:xfrm>
            <a:off x="2749869" y="3178150"/>
            <a:ext cx="1682100" cy="13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Отдых и сон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Schlafen и müde показывают, что животному нужен покой. Для младших школьников это очень понятные слова: уставшая собака просто хочет прилечь и отдохнуть.
</a:t>
            </a:r>
            <a:endParaRPr lang="en-US" sz="1200" dirty="0"/>
          </a:p>
        </p:txBody>
      </p:sp>
      <p:sp>
        <p:nvSpPr>
          <p:cNvPr id="22" name="Text 6"/>
          <p:cNvSpPr txBox="1"/>
          <p:nvPr/>
        </p:nvSpPr>
        <p:spPr>
          <a:xfrm>
            <a:off x="5822424" y="3178150"/>
            <a:ext cx="1682100" cy="13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помогает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Tierarzt — это ветеринар. Это слово связывает урок с настоящей жизнью: если собаке плохо, взрослые идут за помощью именно к нему.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7500" y="939551"/>
            <a:ext cx="3277200" cy="32643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85852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Здоровая собака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Здоровая собака обычно fröhlich, aktiv и с аппетитом. Она играет, внимательно смотрит вокруг и охотно подходит к людям. Смотреть на такую собаку — одно удовольствие.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здоровая и больная собака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313067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Больная собака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Больная собака выглядит müde и still, часто не хочет есть и может зиттерn oder hustet. Рядом можно показать миску воды и спокойное место для отдыха.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64200" y="2726950"/>
            <a:ext cx="2246400" cy="17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 и готовые выражения: Das ist mein Hund. Er ist lieb. Heute geht es ihm nicht gut. Они звучат просто, но уже помогают строить маленький связный рассказ.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830425"/>
            <a:ext cx="22464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глаголом sein удобно описывать состояние: Mein Hund ist krank. Er ist müde. Такие фразы короткие и понятные, поэтому их легко повторять и запоминать.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48800" y="2266325"/>
            <a:ext cx="2246400" cy="22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глаголом haben говорят о симптомах: Er hat Fieber. Er hat Bauchschmerzen. Здесь ребёнок учится замечать, что именно болит у собаки, и называть это по-немецки.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Sätze mit sein und haben
</a:t>
            </a:r>
            <a:endParaRPr lang="en-US" sz="3000" dirty="0"/>
          </a:p>
        </p:txBody>
      </p:sp>
      <p:sp>
        <p:nvSpPr>
          <p:cNvPr id="8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сказать, если собака заболела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показывает, как действовать и какие слова говорить в простой бытовой ситуации.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 hustet — он кашляет. Er niest — он чихает. Эти короткие фразы звучат ритмично и легко читаются хором, как маленький речевой тренажёр.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274450"/>
            <a:ext cx="84918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Симптомы на немецком языке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890714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 frisst nicht и Er trinkt nicht сразу показывают, что собаке плохо. Для детей это понятные сигналы: животное отказывается от еды и воды.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06750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 hat Bauchschmerzen и Er ist sehr müde помогают назвать боль и усталость. Такие выражения полезно сопровождать жестом или картинкой, чтобы смысл запоминался быстрее.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3890714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 zittert — он дрожит. Это сильный, заметный симптом, который хорошо подходит для короткого наблюдения: ребёнок видит ситуацию и сразу подбирает нужное слово.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50525" y="1508178"/>
            <a:ext cx="2130000" cy="19843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0950" y="1508178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050525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кабинете врача
</a:t>
            </a:r>
            <a:pPr algn="ctr" indent="0" marL="0">
              <a:lnSpc>
                <a:spcPct val="100000"/>
              </a:lnSpc>
              <a:buNone/>
            </a:pPr>
            <a:r>
              <a:rPr lang="en-US" sz="7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Tierarzt untersucht den Hund und schaut, что с ним случилось. Он слушает сердце и измеряет температуру. Рядом стоит хозяин, а собака спокойно ждёт помощи.
</a:t>
            </a:r>
            <a:endParaRPr lang="en-US" sz="1233" dirty="0"/>
          </a:p>
        </p:txBody>
      </p:sp>
      <p:sp>
        <p:nvSpPr>
          <p:cNvPr id="7" name="Text 1"/>
          <p:cNvSpPr txBox="1"/>
          <p:nvPr/>
        </p:nvSpPr>
        <p:spPr>
          <a:xfrm>
            <a:off x="4960950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Лекарство и забота
</a:t>
            </a:r>
            <a:pPr algn="ctr" indent="0" marL="0">
              <a:lnSpc>
                <a:spcPct val="100000"/>
              </a:lnSpc>
              <a:buNone/>
            </a:pPr>
            <a:r>
              <a:rPr lang="en-US" sz="6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осмотра врач может дать Medizin, manchmal eine Spritze oder eine Tablette. На картинке удобно показать врача, собаку и взрослого, который внимательно слушает советы.
</a:t>
            </a:r>
            <a:endParaRPr lang="en-US" sz="1086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7500"/>
            <a:ext cx="6903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Beim Tierarzt: у ветеринара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414" y="1565209"/>
            <a:ext cx="338700" cy="33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8064" y="1594399"/>
            <a:ext cx="350400" cy="2803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73414" y="3277684"/>
            <a:ext cx="338700" cy="338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48064" y="3291301"/>
            <a:ext cx="350400" cy="311467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короткие фразы для разговора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16" name="Text 2"/>
          <p:cNvSpPr txBox="1"/>
          <p:nvPr/>
        </p:nvSpPr>
        <p:spPr>
          <a:xfrm>
            <a:off x="1704704" y="1692520"/>
            <a:ext cx="2692200" cy="13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 помощь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Hilfe! и Mein Hund braucht Hilfe. — это первые слова в трудной ситуации. Они короткие, громкие и сразу привлекают внимание взрослого.
</a:t>
            </a:r>
            <a:endParaRPr lang="en-US" sz="1400" dirty="0"/>
          </a:p>
        </p:txBody>
      </p:sp>
      <p:sp>
        <p:nvSpPr>
          <p:cNvPr id="17" name="Text 3"/>
          <p:cNvSpPr txBox="1"/>
          <p:nvPr/>
        </p:nvSpPr>
        <p:spPr>
          <a:xfrm>
            <a:off x="5685201" y="1692520"/>
            <a:ext cx="2692200" cy="13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случилось?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Was ist los? помогает начать разговор спокойно и вежливо. Такой вопрос можно сказать и дома, и у ветеринара, если нужно понять, что произошло.
</a:t>
            </a:r>
            <a:endParaRPr lang="en-US" sz="1400" dirty="0"/>
          </a:p>
        </p:txBody>
      </p:sp>
      <p:sp>
        <p:nvSpPr>
          <p:cNvPr id="18" name="Text 4"/>
          <p:cNvSpPr txBox="1"/>
          <p:nvPr/>
        </p:nvSpPr>
        <p:spPr>
          <a:xfrm>
            <a:off x="1704704" y="3405000"/>
            <a:ext cx="2692200" cy="12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 и сочувствие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 hat Schmerzen и Gute Besserung! выражают заботу. Первая фраза сообщает о проблеме, а вторая звучит доброжелательно и поддерживает больного.
</a:t>
            </a:r>
            <a:endParaRPr lang="en-US" sz="1400" dirty="0"/>
          </a:p>
        </p:txBody>
      </p:sp>
      <p:sp>
        <p:nvSpPr>
          <p:cNvPr id="19" name="Text 5"/>
          <p:cNvSpPr txBox="1"/>
          <p:nvPr/>
        </p:nvSpPr>
        <p:spPr>
          <a:xfrm>
            <a:off x="5685200" y="3405000"/>
            <a:ext cx="2692200" cy="12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Пойти домой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Wir gehen nach Hause. — простая фраза для завершения ситуации. Её легко запомнить и произнести, когда помощь уже получена и нужно вернуться домой.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знать части тела собаки: der Kopf, das Ohr, die Nase, das Auge. Эти слова помогают смотреть на животное внимательно и называть то, что видно на картинке.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63981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Körperteile des Hundes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598062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нужны der Bauch, die Pfote и der Schwanz. С ними можно строить простые наблюдения: Das Ohr tut weh. Die Pfote ist verletzt.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838899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вроде Der Bauch ist warm и Die Nase ist trocken подходят для описания состояния. Они короткие, ясные и отлично тренируют речь без лишней сложности.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описать состояние собаки по-немецки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шаг за шагом построить короткое высказывание о больной собаке и перейти от наблюдения к просьбе о помощи.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7200" y="608550"/>
            <a:ext cx="2551200" cy="3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нельзя делать дома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512250" y="608550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давать собаке лекарства без взрослого, даже если кажется, что так быстрее станет лучше. Для этого нужны помощь, осторожность и слово der Arzt.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512250" y="1980154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будить или тревожить собаку, когда она спит. Отдых помогает ей восстанавливаться, поэтому слова nicht и stören здесь особенно важны.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512250" y="3351758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угощать собаку чужой едой со стола. Правильная забота — это внимание, вода, спокойствие и обращение к взрослому, если животному плохо.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92387" y="0"/>
            <a:ext cx="355122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85852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болезни собаке нужен покой. Она отдыхает в тихом месте, где никто не шумит, и можно сказать: Er ruht sich aus. Das Bett ist weich.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Ruhe und Wasser: покой и вода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313067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забываем про воду. Рядом стоит миска, и собака может пить, когда захочет. Фраза Er trinkt Wasser помогает легко запомнить новое слово.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627" y="1702770"/>
            <a:ext cx="231788" cy="264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12746" y="1702770"/>
            <a:ext cx="198675" cy="264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93533" y="1725540"/>
            <a:ext cx="274200" cy="21936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038708" y="3237353"/>
            <a:ext cx="274200" cy="243733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111271" y="3237353"/>
            <a:ext cx="274200" cy="243733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для темы урока
</a:t>
            </a:r>
            <a:endParaRPr lang="en-US" sz="3000" dirty="0"/>
          </a:p>
        </p:txBody>
      </p:sp>
      <p:sp>
        <p:nvSpPr>
          <p:cNvPr id="17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18" name="Text 2"/>
          <p:cNvSpPr txBox="1"/>
          <p:nvPr/>
        </p:nvSpPr>
        <p:spPr>
          <a:xfrm>
            <a:off x="1467575" y="1654150"/>
            <a:ext cx="1682100" cy="11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essen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глагол помогает сказать, что собака ест. В теме болезни он часто звучит в отрицании: Er frisst nicht. Так дети легко замечают, что поведение изменилось.
</a:t>
            </a:r>
            <a:endParaRPr lang="en-US" sz="1200" dirty="0"/>
          </a:p>
        </p:txBody>
      </p:sp>
      <p:sp>
        <p:nvSpPr>
          <p:cNvPr id="19" name="Text 3"/>
          <p:cNvSpPr txBox="1"/>
          <p:nvPr/>
        </p:nvSpPr>
        <p:spPr>
          <a:xfrm>
            <a:off x="4286131" y="1654150"/>
            <a:ext cx="1682100" cy="11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trinken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подходит для простой и нужной фразы: Er trinkt Wasser. Оно помогает описать заботу о собаке и запомнить, что вода важна каждый день.
</a:t>
            </a:r>
            <a:endParaRPr lang="en-US" sz="1200" dirty="0"/>
          </a:p>
        </p:txBody>
      </p:sp>
      <p:sp>
        <p:nvSpPr>
          <p:cNvPr id="20" name="Text 4"/>
          <p:cNvSpPr txBox="1"/>
          <p:nvPr/>
        </p:nvSpPr>
        <p:spPr>
          <a:xfrm>
            <a:off x="7104675" y="1654150"/>
            <a:ext cx="1682100" cy="11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schlafen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собака болеет, она часто спит больше обычного. Фраза Der Hund schläft звучит коротко и понятно, поэтому её удобно повторять вслух хором.
</a:t>
            </a:r>
            <a:endParaRPr lang="en-US" sz="1200" dirty="0"/>
          </a:p>
        </p:txBody>
      </p:sp>
      <p:sp>
        <p:nvSpPr>
          <p:cNvPr id="21" name="Text 5"/>
          <p:cNvSpPr txBox="1"/>
          <p:nvPr/>
        </p:nvSpPr>
        <p:spPr>
          <a:xfrm>
            <a:off x="2749869" y="3178150"/>
            <a:ext cx="1682100" cy="13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helfen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глагол показывает добрый поступок: Wir helfen ihm. Он связывает язык с действием и помогает детям понять, что забота начинается с помощи и внимания.
</a:t>
            </a:r>
            <a:endParaRPr lang="en-US" sz="1200" dirty="0"/>
          </a:p>
        </p:txBody>
      </p:sp>
      <p:sp>
        <p:nvSpPr>
          <p:cNvPr id="22" name="Text 6"/>
          <p:cNvSpPr txBox="1"/>
          <p:nvPr/>
        </p:nvSpPr>
        <p:spPr>
          <a:xfrm>
            <a:off x="5822424" y="3178150"/>
            <a:ext cx="1682100" cy="13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untersuchen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говорят о работе ветеринара: Der Tierarzt untersucht ihn. Глагол звучит серьёзно, но предложение остаётся коротким, поэтому его легко использовать в мини-диалоге.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Мини-диалог с взрослым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короткий разговор, в котором ребёнок сообщает о проблеме, взрослый принимает решение, а ветеринар помогает собаке.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2041235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собаке плохо, можно сказать: Ich bin traurig, weil mein Hund krank ist. Это простая фраза о чувствах, которую дети легко понимают и повторяют.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64125" y="274450"/>
            <a:ext cx="7462800" cy="5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 настроения и заботы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06750" y="3580251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lieb, ruhig и vorsichtig помогают говорить о заботе. Они описывают добрые и аккуратные действия, которые нужны рядом с больной собакой.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43050" y="2041235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питомец снова выздоравливает, появляется радость: Ich bin froh, wenn er wieder gesund ist. Так новые слова связываются с понятной эмоцией и ситуацией.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43050" y="3580251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gesund завершает тему и возвращает в хороший финал. Его удобно сопоставлять с krank, чтобы дети ясно видели разницу между двумя состояниями.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9912" y="1208075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6992" y="1208075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4092" y="1208075"/>
            <a:ext cx="2130000" cy="198439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859900" y="3324301"/>
            <a:ext cx="2130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лежит рядом с собакой
</a:t>
            </a:r>
            <a:pPr algn="ctr" indent="0" marL="0">
              <a:lnSpc>
                <a:spcPct val="100000"/>
              </a:lnSpc>
              <a:buNone/>
            </a:pPr>
            <a:r>
              <a:rPr lang="en-US" sz="6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картинке собака отдыхает возле мягкого пледа и игрушки. Рядом стоят die Schüssel и das Wasser, поэтому дети сразу связывают предметы с немецкими словами и видят, где собака может спокойно пить.
</a:t>
            </a:r>
            <a:endParaRPr lang="en-US" sz="1214" dirty="0"/>
          </a:p>
        </p:txBody>
      </p:sp>
      <p:sp>
        <p:nvSpPr>
          <p:cNvPr id="8" name="Text 2"/>
          <p:cNvSpPr txBox="1"/>
          <p:nvPr/>
        </p:nvSpPr>
        <p:spPr>
          <a:xfrm>
            <a:off x="3506987" y="3324301"/>
            <a:ext cx="2130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врача всё понятно с первого взгляда
</a:t>
            </a:r>
            <a:pPr algn="ctr" indent="0" marL="0">
              <a:lnSpc>
                <a:spcPct val="100000"/>
              </a:lnSpc>
              <a:buNone/>
            </a:pPr>
            <a:r>
              <a:rPr lang="en-US" sz="6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другой сцене появляется der Arzt с термометром. Он осматривает собаку, а рядом видны das Fieber и die Decke, чтобы легче запомнить слова о болезни, тепле и уходе без лишних объяснений.
</a:t>
            </a:r>
            <a:endParaRPr lang="en-US" sz="1191" dirty="0"/>
          </a:p>
        </p:txBody>
      </p:sp>
      <p:sp>
        <p:nvSpPr>
          <p:cNvPr id="9" name="Text 3"/>
          <p:cNvSpPr txBox="1"/>
          <p:nvPr/>
        </p:nvSpPr>
        <p:spPr>
          <a:xfrm>
            <a:off x="6154094" y="3324301"/>
            <a:ext cx="2130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уголок для выздоровления
</a:t>
            </a:r>
            <a:pPr algn="ctr" indent="0" marL="0">
              <a:lnSpc>
                <a:spcPct val="100000"/>
              </a:lnSpc>
              <a:buNone/>
            </a:pPr>
            <a:r>
              <a:rPr lang="en-US" sz="6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картинка показывает спокойное место дома. Собака лежит на Decke, рядом миска с водой и любимая игрушка, а вокруг тихо. Такая сцена хорошо поддерживает слова Ruhe, Wasser и заботу.
</a:t>
            </a:r>
            <a:endParaRPr lang="en-US" sz="1113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17500"/>
            <a:ext cx="85170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Картинка-подсказка для запоминания слов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621650"/>
            <a:ext cx="8556900" cy="6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задания со словами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262613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Слово и картинка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дети соединяют слово с изображением: krank — gesund, müde — aktiv, der Hund — der Tierarzt. Так лексика запоминается быстрее и без скуки.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528546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Фраза и действие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можно показать движение или рисунок и назвать его по-немецки: essen, trinken, schlafen, helfen. Простые действия помогают понять значение без длинных объяснений.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94463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Вопрос и ответ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дети отвечают коротко: Ist der Hund krank? Ja, er ist krank. Ist er gesund? Nein, noch nicht. Так тренируется уверенная устная речь.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7060388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Быстрое повторение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класс повторяет все пары и фразы хором. Несколько секунд на каждую карточку — и слова уже звучат почти как маленькая песенка.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64200" y="2726950"/>
            <a:ext cx="2246400" cy="17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Danach trinkt er Wasser und ist wieder fröhlich. Такая короткая история легко запоминается, потому что в ней есть понятный порядок событий и знакомые слова.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830425"/>
            <a:ext cx="22464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Mein Hund ist krank. Er frisst nicht und schläft viel. Ich sage es meiner Mutter, потому что самому тут не справиться, и нужна помощь взрослого.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48800" y="2266325"/>
            <a:ext cx="2246400" cy="22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Wir gehen zum Tierarzt. Der Tierarzt untersucht meinen Hund und hilft ihm. Затем он получает внимание, спокойствие и то, что действительно нужно больному животному.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Kleines Beispiel: история на немецком
</a:t>
            </a:r>
            <a:endParaRPr lang="en-US" sz="3000" dirty="0"/>
          </a:p>
        </p:txBody>
      </p:sp>
      <p:sp>
        <p:nvSpPr>
          <p:cNvPr id="8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9950" y="842000"/>
            <a:ext cx="51090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мы запомнили на уроке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Mein Hund ist krank учит говорить о питомце просто, вежливо и по делу. Дети запоминают слова, короткие фразы и важную мысль: забота — это внимание, спокойствие и помощь.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2026-05-25T03:35:04Z</dcterms:created>
  <dcterms:modified xsi:type="dcterms:W3CDTF">2026-05-25T03:35:04Z</dcterms:modified>
</cp:coreProperties>
</file>