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Перепончатокрылые: пчёлы, осы, муравьи и их роль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отряд насекомых с удивительными ролями в природе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Крылья, среда и 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Перепончатокрылые узнаются по двум парам тонких крыльев, а задние часто соединяются с передними. Эти насекомые живут почти повсюду, особенно там, где много цветков и тёплый климат.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отдела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перепончатокрылых состоит из головы, груди и брюшка. Такое строение помогает им быстро двигаться, искать пищу и выполнять разные действия в гнезде или в полёте.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талия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грудь и брюшко соединены тонким перехватом. Эта «талия» делает тело более подвижным и помогает точнее двигать брюшком при защите, строительстве и откладывании яиц.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ротовой аппарат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перепончатокрылых приспособлен и к кусанию, и к слизыванию пищи. Это удобно для добычи нектара, работы с растительной пищей и ухода за потомством.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 у самок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самок обычно есть яйцеклад, который помогает откладывать яйца в нужное место. У некоторых видов он превратился в жало и служит для защиты или нападения.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общие признаки, одни виды живут поодиночке, а другие образуют сложные семьи. Поэтому перепончатокрылые очень разнообразны по поведению, питанию и образу жизни.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перепончатокрылых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 — главные опылители цветковых растений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71037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нектара и пыльцы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посещают цветки ради нектара и пыльцы. Перелетая с растения на растение, они переносят пыльцу и тем самым помогают цветковым растениям размножаться.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291409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пыльцы у растений лучше образуются плоды и семена. Без опылителей многие виды давали бы меньше урожая, а часть диких растений размножалась бы хуже.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011781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медоносной пчелы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Медоносная пчела живёт большой семьёй. В ней есть матка, рабочие пчёлы и трутни, а каждая группа выполняет свои задачи в улье и на цветках.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32153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Яблоня, огурец, подсолнечник и многие другие культуры заметно выигрывают от работы пчёл. Поэтому их считают одними из самых полезных насекомых для человека.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452525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и пчёлы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вокруг цветущих растений, тем легче пчёлам находить пищу. Поэтому сады, луга и поля с разнотравьем особенно важны для их жизни и сохранения численности.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перепончатокрылых по числу известных видов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точное число видов, а их примерное распределение между крупнейшими группами отряда.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видов приходится на пчёл, ос и муравьёв; пилильщики заметно уступают им по численности.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отряду перепончатокрылые; данные сведены в обобщённые доли для наглядности.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3759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Осы и шмели: разные способы жизни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гнёзда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осы строят гнёзда из пережёванной древесины. Получается лёгкий, но прочный материал, похожий на бумагу, из которого формируются соты и камеры.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Осы-хищники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осы охотятся на других насекомых, поэтому играют роль естественных регуляторов численности вредителей. Их поведение часто связано с поиском добычи и защитой гнезда.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Шмели в прохладе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Шмели крупнее и более мохнатые, чем многие другие перепончатокрылые. Такое тело лучше сохраняет тепло, поэтому они могут летать даже в прохладную погоду.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Шмелиные семьи обычно меньше пчелиных и существуют один сезон. Весной они быстро развиваются, а к концу лета колония распадается и погибает.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перепончатокрылых с полным превращением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стадий развития и смену внешнего облика насекомого.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164" y="428102"/>
            <a:ext cx="4215737" cy="1140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371476" y="375657"/>
            <a:ext cx="4200524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как общественные насекомые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колонией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почти всегда живут большими семьями. В колонии обычно есть матка, рабочие особи, а у некоторых видов — ещё и солдаты, которые помогают защищать гнездо.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Муравейники устроены сложно: в них есть ходы, камеры и помещения для потомства. Такая система помогает хранить пищу, ухаживать за личинками и переживать непогоду.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 следы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общаются с помощью запахов. По феромонным дорожкам они находят дорогу к пище и возвращаются в гнездо, не теряя путь.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потомстве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муравьи кормят личинок, переносят яйца и охраняют входы в гнездо. Благодаря разделению обязанностей колония действует слаженно и быстро.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 тлёй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муравьёв разводят тлю, защищая её от врагов. В ответ они получают сладкую падь — питательное вещество, которое служит им важной пищей.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пчёл, ос, муравьёв и пилильщиков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по-разному устроена жизнь представителей одного отряда.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свой способ питания и своя экологическая роль: от опыления до хищничества и поедания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признаков основных групп перепончатокрылых.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Пилильщики и их личинки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для 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пилильщики нередко вредят растениям, они тоже интересны для биологов. По ним удобно изучать связь насекомых с растительным миром и особенности развития личинок.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связано с яйцекладом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«пилильщик» связано с формой яйцеклада самки. Он похож на маленькую пилку и помогает откладывать яйца в ткани растения.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питаются листьями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большинства пилильщиков объедают листья. При массовом размножении они могут заметно ослаблять садовые и лесные растения, а иногда и сильно повреждать их.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 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пилильщики действительно напоминают ос: у них стройное тело и тонкие прозрачные крылья. Однако их образ жизни связан не с охотой, а с растениями.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возможный вред для 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перепончатокрылые важны прежде всего как помощники растений: без них урожай многих культур заметно снижается.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ценность даёт опыление, а риски связаны в основном с защитным поведением и отдельными растительноядными видами.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«Перепончатокрылые»; качественная оценка по содержанию урока.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обязанностей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колонии одни особи добывают пищу, другие ухаживают за личинками, а третьи охраняют гнездо. Такое распределение делает жизнь сообщества более надёжной.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жизнь одиночных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одиночных перепончатокрылых каждая самка сама ищет место для откладки яиц, добывает корм и заботится о потомстве без постоянной помощи колонии.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семьи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общественных видов сначала появляется семья, в которой есть размножающаяся самка и первые рабочие особи. Они начинают строить гнездо и заботиться о потомстве.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колонии и разделение труда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пище и обратно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урока о поиске пищи, ориентировании и возвращении к гнезду у перепончатокрылых.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перепончатокрылые нуждаются в охране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мест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Луга, опушки, сады и дикие цветущие участки сокращаются из-за строительства и интенсивного землепользования. Когда исчезают укрытия и кормовые растения, насекомым становится труднее находить пищу и места для гнёзд.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на полях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посевов химическими средствами может ослаблять опылителей и снижать их численность. Особенно опасно, когда препараты попадают на цветущие растения, которыми питаются взрослые особи.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цветков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Перепончатокрылым нужны не только сами растения, но и их пыльца с нектаром. Если цветущих видов мало, насекомые хуже размножаются, а семьи становятся слабее и менее устойчивыми.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урожаю и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опылителей отражается на диких растениях и сельскохозяйственных культурах. Без них хуже образуются плоды и семена, а экосистемы теряют часть устойчивости.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их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Сберегать перепончатокрылых помогают разнотравные луга, сады без излишней химической обработки, живые изгороди и цветущие участки. Такие места дают корм, убежище и условия для размножения.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с запасом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осы сначала парализуют добычу, а затем откладывают рядом с ней яйца. Личинки развиваются рядом с живым, но неподвижным кормом, который обеспечивает им питание.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муравьёв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могут переносить грузы, которые во много раз тяжелее их собственного тела. Это связано с особенностями строения тела и мышц, а также с совместными действиями всей колонии.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пчёл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передают сведения о направлении и расстоянии до источника корма с помощью особых движений. Такой способ помогает другим рабочим быстро находить богатые участки с цветами.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гнёзда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гнёзда устроены очень сложно: в них есть камеры, ходы и отдельные места для потомства и запасов. Поведение таких насекомых хорошо согласовано внутри семьи.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особенности поведения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перепончатокрылые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они там, где много цветущих растений, укрытий и разнообразных кормовых ресурсов. Это повышает шансы на выживание и размножение.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тёплые и богатые растительностью места поддерживают большее разнообразие перепончатокрылых, чем бедные или холодные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«Перепончатокрылые»; качественная схема распределения по типам местообитаний.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биологи изучают перепончатокрылых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 забота о потомстве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перепончатокрылых удобно изучать, как развиваются забота о потомстве, разделение труда и сотрудничество внутри семьи. Эти насекомые показывают, как общественный образ жизни помогает выживанию.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 другие опылители помогают понять, как растения связаны с насекомыми и почему урожай зависит от их присутствия. По ним изучают перенос пыльцы и устойчивость экосистем.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между особями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муравьёв и пчёл исследуют сигналы, по которым насекомые находят путь, предупреждают об опасности и передают сведения о пище. Это помогает понять работу сложных сообществ.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Биоиндикаторы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 часто рассматривают как биоиндикаторов, потому что их численность зависит от качества среды, наличия цветков и состояния мест обитания. По ним можно заметить изменения в 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перепончатокрылые объединяют очень разные группы насекомых с разными способами питания, жизни и взаимодействия с растениями.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группа включает и опылителей, и хищников, и растительноядных видов, поэтому значение отряда для природы очень разнообразно.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«Перепончатокрылые»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главные представители отряда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844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Перепончатокрылые рядом с человеком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вредителей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осы и некоторые другие виды сокращают численность насекомых, которые вредят растениям. Так перепончатокрылые поддерживают природное равновесие и помогают сохранять урожай.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садах, парках и на полях они переносят пыльцу и помогают образовываться плодам и семенам. Без этого многие культурные и дикие растения плодоносят хуже.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насекомые обычны в городских парках, на опушках, в садах и на лугах. Человек часто встречает их в повседневной жизни, даже не замечая их важной роли.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соблюдать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могут жалить или повреждать листья растений, если их личинки питаются зелёными частями. Поэтому рядом с человеком они требуют внимательного и разумного отношения.
</a:t>
            </a:r>
            <a:endParaRPr lang="en-US" sz="11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Перепончатокрылые: маленькие насекомые с большой ролью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Перепончатокрылые удивляют разнообразием: одни опыляют растения, другие охотятся, третьи живут большими колониями. Их работа незаметна, но без неё природе и человеку было бы гораздо труднее.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2026-05-29T18:38:03Z</dcterms:created>
  <dcterms:modified xsi:type="dcterms:W3CDTF">2026-05-29T18:38:03Z</dcterms:modified>
</cp:coreProperties>
</file>