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и электроэнергетика: как страна получает свет и энергию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добывает, передаёт и распределяет электричество для жизни и работы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ТЭК объединяет топливо, его переработку и доставку энергии потребителям. Электроэнергетика связана с газом, углём, нефтью, водой, ураном, а также ветром и солнцем. Важно почти постоянно согласовывать производство и потребление: энергию в больших объёмах не накопишь.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электроэнергетики в топливно-энергетическом комплексе России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изучает, как получать электрическую энергию из разных первичных ресурсов и как доставлять её конечному потребителю. Это включает работу не только станций, но и всей инфраструктуры сети.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электроэнергетика как отрасль хозяйства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опирается на ключевые элементы: электростанции, линии электропередачи, подстанции, распределительные сети и диспетчерское управление. Именно их связанная работа обеспечивает подачу тока в нужное время.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измеряется в киловатт-часах (кВт·ч), а мощность станций — в мегаваттах и гигаваттах. Мощность показывает «сколько вырабатывают», а киловатт-часы — «сколько используют за период».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электроэнергетики особенно важны надёжность, непрерывность подачи, безопасность и снижение потерь при передаче. Потери возникают по физическим причинам и требуют технических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315" y="1336325"/>
            <a:ext cx="365177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энергетике (обобщение)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технологий по источнику энергии, достоинствам, ограничениям и примерам, которые встречаются в России.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энергосистема сочетает разные типы станций: одни дают стабильность, другие — гибкость, третьи снижают выбросы при работе.
</a:t>
            </a:r>
            <a:endParaRPr lang="en-US" sz="1271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электростанций и их особенности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электроэнергии: от станции до дома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передачи энергии и роль трансформаторов, защит и диспетчерского контроля.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процентный состав в разных странах различается, но в учебных схемах обычно подчёркивают роль газа, угля, атомной и гидроэнергетики.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обобщения для школьного уровня; приведены условные значения, точные доли зависят от источника и года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климат, запасы топлива и политика делают энергетическую «карту источников» неодинаковой: одна страна опирается на газ, другая — на уголь, а ВИЭ растут повсюду.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производства электроэнергии в России и в мире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ТЭС вырабатывают электричество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 работают на природном газе, угле и мазуте. При сгорании топлива выделяется тепло, которое превращает воду в пар. Пар приводит в движение турбину, а генератор вырабатывает электрический ток. Крупные примеры — Сургутские, Костромская и Рефтинская ГРЭС.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ТЭС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ТЭС часто строят рядом с крупными городами, промышленными районами или топливной базой. Они дают большие мощности и могут быстро менять выработку. Минус — загрязнение воздуха: при работе образуются выбросы углекислого газа и других веществ.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электростанции: самый распространённый тип в стране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используют энергию течения и падения воды. Вода проходит через турбину, а она вращает генератор. Для крупных станций создают плотины и водохранилища, чтобы регулировать приток воды.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Гидроэлектростанции: энергия рек и падения 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российские ГЭС расположены на Ангаре, Енисее, Волге и других крупных реках: Саяно-Шушенская, Красноярская, Братская, Волжская. Так география станций напрямую связана с особенностями речной сети.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ГЭС — низкая себестоимость электроэнергии, быстрый запуск и остановка, почти отсутствие выбросов при работе. Однако эффективность зависит от сезона: меняется уровень воды, а иногда затапливаются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 получают энергию при делении атомов урана. В реакторе выделяется тепло, вода нагревается и превращается в пар. Пар вращает турбину, которая приводит в действие генератор.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АЭС России включают Ленинградскую, Курскую, Калининскую, Нововоронежскую и Балаковскую. При нормальной работе они почти не выделяют углекислый газ, но требуют многоуровневой безопасности, надёжного охлаждения и строгого обращения с радиоактивными отходами.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Атомные электростанции: большие объёмы энергии из небольшого количества топлива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электроэнергии обычно уходит на промышленность: там работают мощные установки и непрерывные технологические процессы.
</a:t>
            </a:r>
            <a:endParaRPr lang="en-US" sz="114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обобщение: доли показаны условно для наглядности, точные значения зависят от региона и года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условия и сезонность влияют на нагрузку: зимой потребление со стороны населения заметно растёт из-за отопления и освещения.
</a:t>
            </a:r>
            <a:endParaRPr lang="en-US" sz="113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потребляет больше всего электроэнергии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14361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энергосистема России: как работает связь между регионами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энергосистема объединяет электростанции и линии электропередачи в один согласованный контур. Благодаря этому энергия передаётся туда, где в конкретный момент спрос выше предложения.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избытка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регионе выработка больше потребления, избыток по межрегиональным линиям поступает в другие районы. Так снижаются дефициты и легче поддерживается стабильный режим работы.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Диспетчерское управление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диспетчерского управления контролируют баланс производства и потребления в режиме реального времени. Они координируют изменения нагрузки и помогают быстро реагировать на отклонения параметров.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 и надёжность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Устойчивости системе добавляют резервные мощности и согласованная работа тысяч объектов. Это особенно важно при ремонтах, аварийных ситуациях и сезонных колебаниях спроса.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477856"/>
            <a:ext cx="4164900" cy="242763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энергосбережению; обобщение практик энергосистем.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возникают на разных этапах: при передаче по линиям, при преобразовании напряжения и внутри зданий из‑за изношенного или неэффективного оборудования.
</a:t>
            </a:r>
            <a:endParaRPr lang="en-US" sz="1049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 потери в сетях и помещениях, вы снижаете нагрузку на электростанции. Это уменьшает расход топлива и помогает экономить деньги потребителей.
</a:t>
            </a:r>
            <a:endParaRPr lang="en-US" sz="1134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электроэнергии и способы её экономии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 электростанции получают электричество и защищают сеть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преобразование энергии: от топлива/воды/ядерного топлива к генерации тока с повышением и последующей передачей; защита отключает повреждения.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нормальной работе АЭС почти не создают углекислый газ, но требуют строгого контроля топлива и радиоактивных отходов. ВИЭ уменьшают выбросы, однако зависят от погоды и времени суток.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учебных курсов и международной практики оценки жизненного цикла (качественные уровни, без привязки к точным числам).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технологии дают разный «профиль» экологических эффектов. Поэтому выбор источников — это баланс выбросов, воздействия на природу и требований к безопасности.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разных источников энергии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19147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станциях и в сетях применяют заземление, автоматические защиты и резервирование. Блокировки предотвращают опасные операции, а диспетчерский контроль помогает вовремя замечать отклонения режимов.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населённых пунктах линии электропередачи имеют охранные зоны. Важно соблюдать расстояние до проводов и не приближаться к оборванным линиям, потому что напряжение сохраняется.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используют средства защиты, проводят осмотры и ремонт по регламенту. Любые работы рядом с оборудованием выполняют только обученные специалисты по нарядам-допускам.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Неисправные розетки, перегрузка сети, мокрые руки и работа приборов рядом с водой повышают риск удара током. Лучше проверять состояние техники и избегать «самодельных» решений.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электроэнергетике и правила поведения рядом с электричеством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подстанции и «умные» счётчики помогают точнее измерять потребление и быстрее выявлять неисправности. Датчики состояния оборудования передают сигналы, а автоматические системы подстраивают режимы нагрузки.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развиваются накопители энергии, распределённая генерация и зарядная инфраструктура для электромобилей. В результате энергосистема становится гибче: производство и потребление легче согласуются даже при резких изменениях спроса.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энергетике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именно солнечная и ветровая энергетика чаще всего дают наибольший прирост новых мощностей, потому что технологии становятся доступнее, а системам помогают накопители и модернизация сетей.
</a:t>
            </a:r>
            <a:endParaRPr lang="en-US" sz="102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международных докладов по ВИЭ (например, отчёты IRENA и обзоры по рынку, 10–15-летний период; показана качественная динамика без привязки к конкретным значениям).
</a:t>
            </a:r>
            <a:endParaRPr lang="en-US" sz="68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Устойчивая тенденция роста объясняется сочетанием спроса на более чистое электричество и поддержкой проектов. Чем лучше инфраструктура и хранение, тем легче интегрировать ВИЭ в сеть.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возобновляемой энергетики в мире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Инженеры-энергетики проектируют схемы работы оборудования, оценивают режимы сети и продумывают развитие энергосистемы. Их знания помогают сделать работу надёжной и безопасной в обычных и аварийных условиях.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 электроэнергетикой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управляют балансом производства и потребления, отслеживают параметры в реальном времени и координируют переключения. Они принимают решения быстро, чтобы не допустить перегрузок и длительных отключений.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Электромонтёры, операторы станций и специалисты по автоматике с релейной защитой обслуживают установки и восстанавливают работу после сбоев. Для точности им нужны физика, математика, внимательность и ответственность.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работает в освещении, в интернете, в зарядках телефонов и в компьютерах. Также оно нужно для школьных кабинетов, питания техники и части городской инфраструктуры, с которой дети сталкиваются каждый день.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влияют на потребление: выключенный свет там, где он не нужен, экономный режим компьютера и исправные приборы снижают расход энергии. Это особенно заметно при регулярном использовании техники вечером.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Разумное использование зарядных устройств и отказ от лишнего включения в розетку помогают уменьшить нагрузку. Даже небольшие действия в сумме дают ощутимую экономию и снижают расходы семьи.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электричеству учит ответственному потреблению ресурсов. Оно поддерживает стабильную работу энергосистемы: меньше нагрузки — меньше топлива нужно для выработки электричества.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в повседневной жизни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«ТЭК: электроэнергетика»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— ключевая основа ТЭК и повседневной жизни: от неё зависят транспорт, связь, образование и работа предприятий. Устойчивость обеспечивают сети, подстанции, диспетчеры и резерв. Будущее — энергоэффективность, цифровые решения и рост более чистых источников.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2026-05-11T22:39:12Z</dcterms:created>
  <dcterms:modified xsi:type="dcterms:W3CDTF">2026-05-11T22:39:12Z</dcterms:modified>
</cp:coreProperties>
</file>