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функции головного мозга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управляет телом, памятью и поведением.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мозг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координирует движения, чувства, речь, память и работу внутренних органов. Его сложная сеть нервных клеток помогает быстро реагировать на изменения и связывать простые действия с мыслями.
</a:t>
            </a:r>
            <a:endParaRPr lang="en-US" sz="956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мозга: где что находится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занимают основную часть мозга и отвечают за мышление, речь и принятие решений. Их работа особенно заметна, когда человек решает задачу или объясняет свою мысль.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расположен сзади и ниже полушарий. Он помогает движениям быть точными, плавными и согласованными, а также удерживает равновесие при ходьбе, беге и письме.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находится в нижней части и соединяет мозг со спинным мозгом. Он контролирует дыхание, сердечный ритм и другие жизненно важные автоматические процессы.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и 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полушария покрыты корой, а глубже расположены важные центры и проводящие пути. Такое строение позволяет мозгу одновременно обрабатывать информацию и передавать команды.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100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оболочка — самая плотная и прочная. Она прилегает к внутренней стороне черепа и служит первым барьером, который помогает защитить мозг от механических повреждений.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94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слои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Паутинная и мягкая оболочки образуют внутренние слои защиты. Между ними циркулирует спинномозговая жидкость, которая снижает силу толчков и поддерживает стабильную среду для нервных клеток.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151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черепом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завершает эту систему защиты. Он закрывает мозг снаружи, а вместе с оболочками и жидкостью создаёт надёжную опору для одного из самых чувствительных органов.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Оболочки мозга и защита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 глия: как мозг работает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принимают, обрабатывают и передают сигналы. Их можно представить как очень сложную сеть живых проводов, по которой информация идёт в разные отделы мозга и тела.
</a:t>
            </a:r>
            <a:endParaRPr lang="en-US" sz="986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глии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Глия не передаёт команды, но помогает нейронам работать. Она питает клетки, защищает их и поддерживает правильные условия для передачи сигналов и обмена веществ.
</a:t>
            </a:r>
            <a:endParaRPr lang="en-US" sz="986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4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клетками сигналы идут двумя способами: электрическими импульсами внутри нейрона и химическими сообщениями между нейронами. Так мозг быстро связывает отдельные участки в единую систему.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Миллиарды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современным оценкам, в мозге человека около 86 миллиардов нейронов. Такое количество клеток позволяет хранить огромный объём информации и выполнять множество задач одновременно.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и кора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 — это внешняя складчатая оболочка больших полушарий. Складки увеличивают её поверхность, поэтому в ограниченном объёме черепа помещается больше нервных клеток и связей между ними.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кора особенно важна для сложных функций. Она участвует в памяти, мышлении, речи, внимании и сознательных действиях, которые человек выполняет не автоматически, а осознанно.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зонами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связей между участками коры, тем лучше мозг объединяет разные виды информации. Поэтому чтение, счёт, объяснение и решение задач требуют одновременной работы нескольких зон.
</a:t>
            </a:r>
            <a:endParaRPr lang="en-US" sz="10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коры и их основные роли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Лобная доля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Лобная доля помогает планировать, принимать решения и запускать движения. Она особенно активна, когда нужно придумать порядок действий, сосредоточиться или контролировать поведение.
</a:t>
            </a:r>
            <a:endParaRPr lang="en-US" sz="993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Теменная доля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Теменная доля обрабатывает ощущения от кожи, мышц и суставов, а также помогает ориентироваться в пространстве. Благодаря ей мозг понимает, где находится рука или предмет.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Височная доля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Височная доля связана со слухом и памятью. Она помогает узнавать звуки, различать слова и сохранять события, которые человек видел или слышал.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Затылочная доля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Затылочная доля отвечает за зрение. Она превращает сигналы от глаз в изображения, а вместе с другими долями помогает узнавать формы, цвета и движение.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100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зона коры помогает говорить: она участвует в построении фраз и подборе слов. Если она работает хуже, человеку труднее произносить связную речь.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94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зона нужна для понимания смысла слов и предложений. Она помогает разбирать услышанное и прочитанное, связывать отдельные слова в осмысленную мысль.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151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 зоны работают вместе, человек может не только говорить, но и отвечать по смыслу, пересказывать текст и быстро понимать собеседника.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речи и понимания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управляет движениями и ощущениями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Сигнал поступает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кожа, мышцы и суставы получают сигнал о предмете и положении руки. Информация сразу отправляется по чувствительным путям в мозг.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Мозг выбирает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обрабатывает данные и сравнивает их с тем, что нужно сделать. Лобная доля запускает движение, а теменная помогает уточнить силу и направление.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Движение корректируется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возвращается к мышцам, и рука движется с нужной скоростью и точностью. Если предмет сдвигается, мозг почти мгновенно вносит исправления.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«мост» соединяет левое и правое полушария, чтобы они быстро обменивались данными и действовали согласованно.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человека: межполушарные связи и мозолистое тело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полушария мозга соединены мозолистым телом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 работает не одной зоной, а несколькими: именно поэтому эмоции и воспоминания тесно связаны.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анатомии человека: лимбическая система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структуры особенно важны для страха, тревоги и запоминания событий.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и гипофиз образуют пару регуляторов, которые помогают телу сохранять равновесие каждый день.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биологии: эндокринная система человека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 работают вместе, чтобы контролировать температуру, голод, жажду и гормоны.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обеспечивает три жизненно важные автоматические функции, без которых организм не может нормально работать.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биологии: отделы головного мозга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поддерживают дыхание, сердечный ритм и бодрствование.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помогает выполнять движения так, чтобы они были точными, плавными и устойчивыми.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биологии: мозжечок и координация движений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 — сохранять равновесие и координировать движение.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желудочковой системе мозга циркулирует жидкость, которая защищает нервную ткань и помогает поддерживать её питание.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анатомии человека: желудочки мозга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полости образуют систему, по которой спинномозговая жидкость непрерывно движется внутри мозга.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 ощущения к движению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 восприятия раздражителя до ответа 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мозга повреждена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нарушения связаны с характерными симптомами и возможными зонами поражения.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симптомы не всегда означают одно и то же: важно учитывать, какая структура мозга могла пострадать.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и основы неврологии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 10% не подтверждается: мозг работает как сеть, в которой разные области включаются по мере необходимости.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Institute of Neurological Disorders and Stroke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неверное представление о работе мозга, потому что активны почти все его области.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части мозга и их функции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отдел помогает слышать звуки и удерживать их в памяти: затылочная, височная или лобная доля?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структура помогает сохранять равновесие при ходьбе и ловле мяча: мозжечок, ствол мозга или гиппокамп?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часть особенно связана с воспоминаниями: гиппокамп, мозжечок или затылочная доля?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дыхание и сердечный ритм: ствол мозга, кора или мозолистое тело?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работает только вместе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нельзя понять по одной зоне: кора, доли, мозжечок, ствол и глубинные центры постоянно взаимодействуют, чтобы мы могли думать, чувствовать, двигаться и жить.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2026-07-25T17:41:23Z</dcterms:created>
  <dcterms:modified xsi:type="dcterms:W3CDTF">2026-07-25T17:41:23Z</dcterms:modified>
</cp:coreProperties>
</file>