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35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 организации жизни
</a:t>
            </a:r>
            <a:endParaRPr lang="en-US" sz="2835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живая природа формирует планету и поддерживает жизнь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единая оболочка жизни Земли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экосистемы планеты в связанную природную систему. В неё входят нижние слои атмосферы, вся гидросфера и верхняя часть литосферы, где возможна жизнь. Именно здесь живые организмы постоянно изменяют неживую среду.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биосфера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все организмы планеты: бактерии, грибы, растения, животные и человек. Они участвуют в обмене веществ, создают биомассу и непрерывно преобразуют условия среды вокруг себя.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Биогенное вещество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образуют процессы жизнедеятельности организмов. К нему относят кислород атмосферы, торф, уголь и известняк — вещества, появление которых связано с деятельностью живого мира.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Биокосное вещество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формируется при совместном действии живой и неживой природы. К таким образованиям относятся почва, природные воды и илы, где биологические процессы тесно связаны с физико-химическими.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вещества неживой природы, не созданные организмами: горные породы, вода, газы. Они служат исходной основой, с которой живое вещество постоянно взаимодействует и которую изменяет.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и распределение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обнаружена даже в глубоководных частях Мирового океана, включая зоны свыше 10 км. Здесь обитают специализированные организмы, приспособленные к высокому давлению, холоду и отсутствию света.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предел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живые организмы и их споры встречаются на высоте до 20–25 км. Однако условия здесь становятся всё менее благоприятными из-за разреженности воздуха и усиленного ультрафиолетового излучения.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твёрдой оболочке Земли жизнь проникает на глубину нескольких километров. В подземных слоях сохраняются микробные сообщества, использующие химические источники энергии вместо солнечного света.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наибольшей плотности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концентрация организмов сосредоточена в верхних слоях суши, почве, приповерхностных водах океана и областях активного фотосинтеза. Именно там условия для жизни наиболее разнообразны и устойчивы.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живого вещества по средам обитания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доля атмосферы в диаграмме подчёркивает, что жизнь сосредоточена не везде одинаково, а главным образом там, где есть вода, свет и питательные вещества.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распределена крайне неравномерно: основная её часть связана с сушей и поверхностными водами, тогда как атмосфера почти не содержит живого вещества.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биосфере; качественное обобщение распределения биомассы в основных средах обитания
</a:t>
            </a:r>
            <a:endParaRPr lang="en-US" sz="7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как геологическая сила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организмы накапливали кислород и уменьшали содержание углекислого газа, постепенно изменяя газовый состав атмосферы. Благодаря этому сформировались условия, пригодные для жизни многих современных организмов.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водной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влияют на химический состав природных вод, поглощая одни вещества и выделяя другие. Их деятельность участвует в круговоротах элементов и поддерживает равновесие в водных экосистемах.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лишайники, грибы и бактерии ускоряют разрушение горных пород и образование почвы. Корни, органические остатки и микробные процессы делают твёрдую породу частью живой оболочки Земли.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участвует в накоплении осадков и формировании биогенных пород. Раковины, скелеты и остатки организмов со временем становятся частью геологической истории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биосфере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вещества между живыми организмами и оболочками Земли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потерь на каждом этапе пищевые цепи обычно короткие. Энергия проходит через организмы один раз и рассеивается в виде тепла, в отличие от веществ.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десяти процентов в экологии, учебное обобщение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в среднем переходит к следующему трофическому уровню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биосферы и их роль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вещества образуют единую систему, в которой живое постоянно преобразует неживое и поддерживает устойчивость биосферы.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существует не как сумма отдельных частей, а как результат постоянного взаимодействия живого, биогенного, биокосного и косного вещества.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вещества биосферы по В. И. Вернадскому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сложная система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соседствуют деревья, кустарники, травы, грибы и множество животных, связанных в устойчивую сеть питания и обмена веществ. Такое разнообразие помогает экосистеме выдерживать засухи, вредителей и другие нарушения, сохраняя способность к восстановлению.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открытые пространства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экосистемы кажутся однообразными только на первый взгляд: здесь действуют разные виды злаков, насекомых, птиц и почвенных организмов. Их совместная работа поддерживает плодородие почв и устойчивость природных процессов.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пустыня: пределы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пустыня показывают, насколько по-разному жизнь приспосабливается к среде. В одном случае решает вода и свет, в другом — дефицит влаги, но в обоих биологическое разнообразие остаётся условием сохранения экосистем.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основа устойчивости биосферы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круговороты элементов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интенсивности круговоротов определяют продуктивность экосистем и степень их зависимости от внешних условий.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круговорот наиболее быстрый; углерод и азот особенно важны для жизни, а фосфор чаще ограничивает биологический рост.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биогеохимическим циклам, без точной количественной базы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функции организмов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водоросли и цианобактерии поддерживают газовый состав атмосферы: выделяют кислород и связывают углекислый газ, обеспечивая условия для дыхания и фотосинтеза.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Концентрационная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накапливают химические элементы в тканях, создавая биогенные отложения и перераспределяя вещества между средами обитания, включая воду, почву и осадки.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Окислительно-восстановительная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 и растения участвуют в превращениях соединений азота, серы и углерода, меняя их химическую форму и поддерживая круговороты в биосфере.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Деструктивная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мёртвые остатки до минеральных веществ, возвращая элементы в почву и воду. Без этого звена круговороты быстро бы нарушились.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воздействует на биосферу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направления антропогенного воздействия и их экологические последствия.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проблемы биосферы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парниковых газов усиливает потепление, меняет режим осадков и повышает частоту экстремальных явлений. Это влияет на урожайность, водные ресурсы и условия существования многих видов.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Обезлесение, распашка земель и урбанизация сокращают площади природных местообитаний. В результате фрагментируются популяции, ухудшается обмен генетическим материалом и снижается способность экосистем к восстановлению.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нефтепродукты, тяжёлые металлы и агрохимикаты накапливаются в почвах и водах. Они нарушают пищевые цепи, отравляют организмы и ослабляют естественные механизмы самоочищения.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видов лишает биосферу устойчивости и снижает её функциональное разнообразие. Когда исчезают опылители, хищники или редуценты, нарушаются круговороты веществ и устойчивость сообществ.
</a:t>
            </a:r>
            <a:endParaRPr lang="en-US" sz="10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нарушения равновесия в биосфере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динамика показателей помогает увидеть, что изменения в атмосфере, климате и землепользовании связаны между собой.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сопровождается потеплением и сокращением лесов, что ослабляет способность биосферы к саморегуляции.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международных климатических и экологических наблюдений; индексы приведены для наглядности
</a:t>
            </a:r>
            <a:endParaRPr lang="en-US" sz="7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сохранения биосферы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природоохранных и технологических мер помогает снижать нагрузку на экосистемы и поддерживать круговороты веществ.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эффективна не одна мера, а их сочетание: защита территорий, снижение загрязнения и переход к более чистым технологиям.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основам охраны природы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устойчивое развитие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ресурсов должно учитывать скорость их восстановления и пределы саморегуляции экосистем. Это снижает истощение природных запасов и делает хозяйственную деятельность более долгосрочной.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безопасные технологии уменьшают выбросы, отходы и расход энергии. Их внедрение особенно важно в промышленности, транспорте и сельском хозяйстве, где нагрузка на среду наиболее высока.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долговечных товаров, экономия воды и энергии, а также сокращение лишних покупок уменьшают ресурсные потери. Поведение каждого человека влияет на общий экологический след общества.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биосферных процессов помогает принимать обоснованные решения и оценивать последствия привычных действий. Образование формирует культуру ответственности за природу и будущее поколений.
</a:t>
            </a:r>
            <a:endParaRPr lang="en-US" sz="10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524"/>
            <a:ext cx="4248300" cy="983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1938351"/>
            <a:ext cx="4248300" cy="98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2917188"/>
            <a:ext cx="4248300" cy="10081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900" y="3928713"/>
            <a:ext cx="4248300" cy="10081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1131256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озеро уникальных форм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называют природной лабораторией эволюции: здесь сформировалось множество эндемичных видов, не встречающихся больше нигде. Его чистые воды и особая экосистема показывают, насколько уязвимы и ценны изолированные природные комплексы.
</a:t>
            </a:r>
            <a:endParaRPr lang="en-US" sz="829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127093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зелёное сердце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играют огромную роль в круговороте углерода и влаги, влияя не только на региональный, но и на глобальный климат. На карте мира этот массив виден как крупнейший континентальный резерв биоразнообразия.
</a:t>
            </a:r>
            <a:endParaRPr lang="en-US" sz="829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3110621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рифы: подводные города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занимают небольшую площадь, но отличаются исключительным богатством видов. Они служат убежищем и местом размножения для множества морских организмов, поэтому особенно чувствительны к потеплению и загрязнению океана.
</a:t>
            </a:r>
            <a:endParaRPr lang="en-US" sz="851" dirty="0"/>
          </a:p>
        </p:txBody>
      </p:sp>
      <p:sp>
        <p:nvSpPr>
          <p:cNvPr id="12" name="Text 3"/>
          <p:cNvSpPr txBox="1"/>
          <p:nvPr/>
        </p:nvSpPr>
        <p:spPr>
          <a:xfrm>
            <a:off x="270125" y="4122146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хрупкий северный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экосистемы кажутся суровыми, однако они важны для сохранения северного биоразнообразия и устойчивости ландшафтов. Здесь особенно заметно, как климатические изменения быстро перестраивают границы природных зон.
</a:t>
            </a:r>
            <a:endParaRPr lang="en-US" sz="851" dirty="0"/>
          </a:p>
        </p:txBody>
      </p:sp>
      <p:sp>
        <p:nvSpPr>
          <p:cNvPr id="13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территории и объекты мировой биосферной ценности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биосферном уровне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живые организмы и все оболочки Земли в целостную природную систему. Внутри неё каждый компонент влияет на другие через обмен веществ и энергии.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Круговороты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поступает извне, а вещества непрерывно переходят между атмосферой, гидросферой, литосферой и живым веществом. Именно это поддерживает функционирование экосистем.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Условия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зависит от биоразнообразия, сохранения природных круговоротов и разумного хозяйствования. Чем точнее соблюдается этот баланс, тем надёжнее условия жизни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основа жизни на Земле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биосферы определяет качество воздуха, воды, почв и климата. Сохраняя её, мы сохраняем не только природу, но и собственное будущее, здоровье и возможности развития.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2026-06-01T23:02:15Z</dcterms:created>
  <dcterms:modified xsi:type="dcterms:W3CDTF">2026-06-01T23:02:15Z</dcterms:modified>
</cp:coreProperties>
</file>