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сообщества и экосистемы — ключевые темы и вопросы урока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 биологических сообществ и экосистем, их структуры и функций.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научного понимания экосистем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«сообщество» и «экосистема» сформировались благодаря связям между организмами и средой. XIX век ознаменовался развитием идей о единстве живого и неживого, что продолжили А. Тенсли, В.Н. Сукачёв и В.В. Докучаев, заложившие основы экологической науки.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сообщество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сибирских лесах сосуществуют берёзы, ели, зяблики и зайцы-беляки, образуя сложные взаимодействия как между животными, так и с растениями. Это сообщество поддерживается разнообразием видов и климатическими условиями региона.
</a:t>
            </a:r>
            <a:endParaRPr lang="en-US" sz="1402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Луговое сообщество средней полосы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представлены тонконогом, клевером, пчёлами и кузнечиками — их взаимосвязи обеспечивают опыление и питание разных уровней пищевой цепи. Такое сообщество является важной частью сельскохозяйственных ландшафтов.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Пресноводное сообщество российских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обитают караси, водоросли и ракообразные, которые взаимодействуют через пищевые сети и влияют на качество воды, поддерживая биологический баланс в экосистеме озера.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сообщество: состав и примеры из России
</a:t>
            </a:r>
            <a:endParaRPr lang="en-US" sz="23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структура и примеры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среду их обитания, обеспечивая взаимодействие и обмен веществ.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структуру входят биоценоз — все живые существа, и биотоп — физические условия и ресурсы, окружающие их.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разнообразные экосистемы от лесов и болот до пустынь, каждая со своими отличительными характеристиками.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 разделены на биотические (живые) и абиотические (неживые) факторы, все они взаимосвязаны.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вещества циркулируют через взаимодействия биотических и абиотических компонентов, обеспечивая жизнедеятельность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Б.Д. Жбанов, 2022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взаимодействий в сообществе
</a:t>
            </a:r>
            <a:endParaRPr lang="en-US" sz="249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строятся в цепях и сетях питания, где организмы потребляют друг друга для получения энергии.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ресурсы: пищу, свет или территорию, влияя на численность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поведение регулирует распределение особей в пространстве, минимизируя конфликты и усиливая выживание.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включают взаимовыгодное сосуществование, как у муравьёв с растениями, и обеспечивают стабильность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и устойчивости сообществ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реагируют на изменения условий, увеличивая или снижая популяцию для сохранения баланса в сообществе.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циклы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обеспечивает постоянное возобновление ресурсов и поддерживает гомеостаз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хищник-жертва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 происходит через взаимодействия хищников и жертв, предотвращая чрезмерное размножение.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Отслеживаются изменения биомассы и продуктивности в течение нескольких лет для оценки устойчивости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циклы веществ в экосистемах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связывает углекислый газ, а дыхание возвращает его в атмосферу, поддерживая баланс.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циклы обеспечивают стабильность экосистем, препятствуя накоплению отходов и дефициту ресурсов.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325" y="1612800"/>
            <a:ext cx="11310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экологические сообщества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состав почвы влияют на выживание и распространение видов в экосистемах.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— конкуренция, симбиоз, паразитизм — определяют структуру и динамику сообществ.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загрязнению, изменению и разрушению природных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 и водоросли, способные к фотосинтезу и основа пищевых цепей.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консументы питаются растениями, играя роль травоядных в экосистемах.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третичные консументы — хищники, контролируют численность популяций потребителей.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органические остатки, возвращая питательные вещества в почву и обеспечивая круговорот веществ.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 их роль в экосистемах
</a:t>
            </a:r>
            <a:endParaRPr lang="en-US" sz="28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экосистеме: энергетическая пирамида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теряется на дыхание и поддержание жизнедеятельности, что ограничивает количество уровней в пищевых цепях.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пирамида демонстрирует ключевую роль продуцентов и ограничивает длину цепей питания из-за значительных энергетических потерь.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Б.Д. Жбанов, 2022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сукцессии: динамика экосистем
</a:t>
            </a:r>
            <a:endParaRPr lang="en-US" sz="2619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первичной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сообществ на голой поверхности, например, после извержения вулкана или таяния ледника, где ранее не было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техногенных или естественных нарушений, таких как вырубка леса или лесной пожар.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формирование устойчивого лесного сообщества с развитым биоразнообразием и сложными экологическими связями.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в лесу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конкурируют за свет и питательные вещества в почве, влияя на распределение друг друга. Такая борьба ограничивает рост и распространение менее конкурентоспособных растений.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 регулирующий фактор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охотится на зайца, контролируя численность популяции жертв. Этот механизм сохраняет баланс в экосистеме и предотвращает перенаселение травоядных.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в лишайниках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водоросль живут взаимовыгодно: водоросль обеспечивает питательные вещества фотосинтезом, гриб создаёт структуру и защищает от высыхания.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связей между организмами в сообществе
</a:t>
            </a:r>
            <a:endParaRPr lang="en-US" sz="2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 способ сосуществования видов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собственную нишу, отличающуюся по питательным ресурсам, условиям обитания и времени активности, что снижает прямую конкуренцию.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всеяден, питается растениями и животными, активен в теплые месяцы и селится преимущественно в лесах разных зон России.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ласточки разделяют экологическую нишу по этажам растительности и типам корма, что позволяет им эффективно сосуществовать и использовать разнообразные 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крупнейший лес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елей, сосен, медведей и волков, тайга характеризуется суровым климатом и богатым биоразнообразием, адаптированным к холодным зимам и влажному лету.
</a:t>
            </a:r>
            <a:endParaRPr lang="en-US" sz="1324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европейской части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травянистые пространства, где доминируют ковыль и полынь, поддерживая популяции сурков, жаворонков и стрепетов, приспособленных к жаркому и засушливому климату.
</a:t>
            </a:r>
            <a:endParaRPr lang="en-US" sz="1299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на севере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мхи, лишайники, северные олени и песцы, все виды имеют адаптации к низким температурам, короткому летнему периоду и вечной мерзлоте.
</a:t>
            </a:r>
            <a:endParaRPr lang="en-US" sz="1427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Байкала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эндемики, такие как байкальская нерпа и сиг, обитают в озере, отличающемся глубиной и чистотой, что создаёт особые экологические условия.
</a:t>
            </a:r>
            <a:endParaRPr lang="en-US" sz="1447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России: основные типы и примеры организмов
</a:t>
            </a:r>
            <a:endParaRPr lang="en-US" sz="23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сообществ и экосистем
</a:t>
            </a:r>
            <a:endParaRPr lang="en-US" sz="265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наблюдения позволяют фиксировать изменения видов и численности, выявляя тренды экосистемных процессов и влияния внешних факторов.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проб почвы и воды выявляют химический состав, загрязнения и биологическую активность, что помогает оценить состояние среды обитания.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методы, включая фотоловушки и звукозаписи, позволяют изучать поведение животных и выявлять скрытые виды без прямого вмешательства.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с помощью лишайников и других чувствительных организмов служит быстрым показателем качества воздуха и уровня загрязнения.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изменение ландшафта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уничтожение древостой уменьшает биоразнообразие, приводит к эрозии почв и нарушает водный режим, что сказывается на всей экосистеме региона.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чужеродные виды в водоёмах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сточные воды ухудшают качество Байкала, вносят токсины и способствуют распространению инвазивных видов, что снижает численность эндемичных обитателей.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экосистемы: примеры и последствия
</a:t>
            </a:r>
            <a:endParaRPr lang="en-US" sz="2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биологического разнообразия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поддерживает экологическую устойчивость и продуктивность экосистем, способствуя их адаптации к изменениям и восстановлению после стрессов.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приводит к нарушению опыления и распространению вредителей, что угрожает сельскому хозяйству и способствует дисбалансу в пищевых сетях.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Красной книги РФ 2020 года, около 20% млекопитающих в России находятся под угрозой исчезновения, что требует срочных мер охраны и восстановления.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особо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содержат списки редких видов, а заповедники, такие как «Столбы» и Байкальский, обеспечивают защиту ареалов и природных сообществ от антропогенного воздействия.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Кенозерский национальный парк реализует проекты по сохранению лесов и просвещению населения, что способствует формированию экологической культуры и ответственному природопользованию.
</a:t>
            </a:r>
            <a:endParaRPr lang="en-US" sz="131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биологические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исследовательские центры участвуют в глобальных инициативах, восстанавливают популяции редких видов и обмениваются опытом с зарубежными коллегами для успешной сохранности биоразнообразия.
</a:t>
            </a:r>
            <a:endParaRPr lang="en-US" sz="123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меры по сохранению экосистем
</a:t>
            </a:r>
            <a:endParaRPr lang="en-US" sz="24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сообществ и экосистем: уроки, вызовы и перспективы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сообществ и экосистем раскрывает их значение для устойчивости природы и человека. Комплексные меры сохранения и экологическое образование станут ключом к будущему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2026-05-10T05:22:17Z</dcterms:created>
  <dcterms:modified xsi:type="dcterms:W3CDTF">2026-05-10T05:22:17Z</dcterms:modified>
</cp:coreProperties>
</file>