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модель горячей Вселенной и реликтовое излучение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Вселенной и доказательства раннего космоса через реликтовое излучение.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космологии в XX веке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космология получила научную основу с открытием расширения Вселенной, разработкой теории Большого взрыва и отверганием альтернативных моделей благодаря усилиям ученых и развитию технологий наблюдений.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взрыв: ключевой момент появления Вселенной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Большого взрыва описывает возникновение пространства и времени примерно 13,8 миллиарда лет назад как начало существования материи и энергии.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момент происходило резкое расширение и интенсивное остывание Вселенной, создавая условия для дальнейшего формирования структур и веществ.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Начальные физические процессы задали основу для развития космоса, изменяя температуру, плотность и состав излучения и материи.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расширения Вселенной: закон Хаббла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Хаббла устанавливает прямую пропорциональность между скоростью удаления галактик и их расстоянием от наблюдателя, что подтверждает расширение космоса.
</a:t>
            </a:r>
            <a:endParaRPr lang="en-US" sz="954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измерения красного смещения спектральных линий галактик были проведены Эдвином Хабблом в 1929 году, что стало ключевым экспериментальным открытием в космологии.
</a:t>
            </a:r>
            <a:endParaRPr lang="en-US" sz="904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линейную зависимость скорости удаления галактик от расстояния, что свидетельствует о равномерном расширении Вселенной.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закона Хаббла: связь скорости и расстояния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измерений подтверждает консистентность модели расширения и позволяет оценить постоянную Хаббла с высокой степенью достоверности.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Э. Хаббла, 1929; современные наблюдения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эволюции горячей Вселенной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Инфляционная фаза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менее 10⁻³² секунды после начала — стремительное экспоненциальное расширение пространства, заложившее структуру Вселенной.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3—20 минут формируются первые лёгкие ядра, такие как дейтерий и гелий, в условиях высокой температуры и плотности.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380 тысяч лет спустя электроны связываются с ядрами, создавая нейтральные атомы, что позволяет фотонам свободно распространяться.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структур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рекомбинации происходит дальнейшее охлаждение и расширение, ускоряя образование галактик и крупномасштабных космических структур.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периоды формирования Вселенной с соответствующими температурами и временами событий.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 температуры ранней Вселенной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изменения определяют физические условия, необходимые для формирования вещества и реликтового излучения.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ESA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реликтового излучения: событие рекомбинации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380 тысяч лет Вселенная охладилась до температуры приблизительно 3000 К, что позволило электронам и протонам объединиться в нейтральные атомы водорода.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снизил взаимодействие фотонов с материей, сделав космос прозрачным для излучения, которое начало свободно распространяться.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Результатом является реликтовое микроволновое излучение, сохраняющееся до наших дней как свидетельство ранних эпох космоса.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открытия реликтового излучения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Непредвиденное открытие фактора микроволнового фона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1965 году Пензиас и Уилсон обнаружили аномальный микроволновый сигнал при работе с радиотелескопом. Это неожиданное открытие стало доказательством существования реликтового излучения.
</a:t>
            </a:r>
            <a:endParaRPr lang="en-US" sz="1007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теоретических предположений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совпали с предсказаниями Гамова и других учёных о существовании остаточного излучения от ранней Вселенной, что положило начало новой эпохе исследований космоса.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реликтового излучения: температура и спектр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Реликтовое излучение характеризуется почти однородной температурой около 2,73 К, равномерно заполняющей весь небосвод.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спектр совпадает с идеальным спектром абсолютно чёрного тела, что подтверждается точными измерениями спутника COBE в1989 году.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особенности подтверждают теоретические модели ранней Вселенной и природу излучения как следа Большого взрыва.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спутников COBE, WMAP и Planck показывают практически идеальное совпадение с теоретическим спектром абсолютно чёрного тела.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реликтового излучения: сравнение с моделью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расхождения между экспериментом и моделью подтверждают точность современной космологической теории о происхождении излучения.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COBE (1990), WMAP (2003), Planck (2013)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Анизотропия реликтового фона: карта WMAP/Planck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Флуктуации реликтового излучения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анизотропий показывает малые колебания температуры на уровне 10⁻⁵ K, свидетельствующие о неоднородности плотности вещества в ранней Вселенной. Эти колебания являются основой формирования галактик.
</a:t>
            </a:r>
            <a:endParaRPr lang="en-US" sz="795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напряжения реликтового фона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WMAP и Planck предоставили самые детальные карты микроволнового фона, отображая изменения температуры и улучшая понимание космологических параметров и их взаимосвязи.
</a:t>
            </a:r>
            <a:endParaRPr lang="en-US" sz="903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крупномасштабную структуру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вариации реликтового фона отражают первичные флуктуации плотности, определяющие распределение тёмной материи и структуру Вселенной на больших масштабах.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реликтового излучения в космологии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Реликтовое излучение помогает исследовать эпоху ранней Вселенной, раскрывая процессы, происходившие спустя несколько сотен тысяч лет после Большого взрыва.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флуктуаций позволяет определять состав Вселенной, включая пропорции обычной, тёмной материи и тёмной энергии, важнейших компонентов космоса.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микроволнового фона предоставляют информацию о структуре космического микроскопа, влияющей на распределение галактик и большие космические образования.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реликтового излучения способствуют уточнению скорости расширения Вселенной, что имеет ключевое значение для понимания её динамики и будущего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возникновения реликтового излучения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последовательность формирования и распространения фонового излучения космоса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вселенной, установленные по данным WMAP и Planck, формируют современную космологическую модель.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Космологические параметры, определяемые из реликтового фона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параметры обеспечивают точный базис для прогнозов и моделирования развития Вселенной.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миссий WMAP и Planck (2018)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Спутники, исследовавшие реликтовое излучение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COBE – первый шаг к точным измерениям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Запущенный в 1989 году спутник COBE впервые зафиксировал спектр микроволнового фона, подтвердив его тепловую природу и установив равномерность реликтового излучения.
</a:t>
            </a:r>
            <a:endParaRPr lang="en-US" sz="951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WMAP уточняет анизотропии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WMAP, работающая с 2001 по 2010 год, значительно улучшила разрешение карты анизотропий, предоставив данные для точного определения космологических параметров.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Planck – детальное изучение Вселенной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спутник Planck завершил работу в 2013 году, создав карту реликтового излучения с максимальной ранее детализацией, позволившую выявить даже микрокельвиновые вариации температуры.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Наблюдаемые эффекты реликтового излучения в современной астрономии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Сюняева-Зельдовича позволяет изучать кластеры галактик через взаимодействие горячего газа с микроволновым фоном, обеспечивая важные данные для космологических исследований.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Реликтовое излучение влияет на формирование космических сетей, помогая определить распределение тёмной материи и обуславливая процессы структурообразования во Вселенной.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Регистрация мелких вариаций фона способствует пониманию динамики и истории расширения космоса, а также уточнению теорий о ранних этапах его развития.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открытые вопросы горячей модели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инфляционного расширения остаётся неизвестной, требуя новых теоретических идей и экспериментальных подтверждений для понимания начальной фазы космоса.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свойства тёмной материи до сих пор не установлены, что является одной из главных загадок современной физики и космологии.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тёмной энергии, вызвавшей ускоренное расширение Вселенной, остаётся неопределённой, ограничивая полноту текущих моделей.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полностью объяснены процессы анизотропии реликтового излучения и возможные эффекты позднего нагрева, влияющие на точность интерпретации данных.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исследования и перспективные открытия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LiteBIRD и CMB-S4 нацелены на измерение поляризации микроволнового фона для изучения инфляции и ранних гравитационных волн, открывающих новые границы космологии.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телескопы, такие как South Pole Telescope, дополняют спутниковые данные, улучшая детальность наблюдений и способствуя созданию более точных моделей развития Вселенной.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горячей модели и реликтового излучения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горячей Вселенной и реликтовое излучение объединяют теорию и наблюдения, раскрывая происхождение и структуру космоса, и задают основу для будущих космологических открытий.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2026-05-07T23:45:45Z</dcterms:created>
  <dcterms:modified xsi:type="dcterms:W3CDTF">2026-05-07T23:45:45Z</dcterms:modified>
</cp:coreProperties>
</file>