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Н.В. Гоголь: писатель, который изменил русскую литературу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Смех, сатира и правда о человеке — в книгах Гоголя.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писал в эпоху строгой цензуры, сильной власти чиновников и резкого социального неравенства. Именно поэтому его книги так точно передают тревоги, привычки и разговорную речь своего времени.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первой половины XIX века: время перемен и противоречий
</a:t>
            </a:r>
            <a:endParaRPr lang="en-US" sz="2434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в Полтавской губернии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родился 1 апреля 1809 года в Больших Сорочинцах Полтавской губернии и вырос в семье мелкопоместных дворян в Васильевке.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рассказывала ему украинские предания, легенды и истории о народных обычаях. Эти рассказы рано пробудили интерес к фольклору и необычным сюжетам.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Ярмарки, деревенский быт и живая народная речь стали для будущего писателя важными впечатлениями. Позже они превратились в основу многих его произведений.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Нежине и первые литературные опыты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1821 по 1828 год Гоголь учился в Нежинской гимназии высших наук. Его особенно увлекали история, театр, рисование и литература, а школьные спектакли помогали лучше чувствовать сцену.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гимназии он начал писать собственные тексты и определяться с кругом чтения. Ранние опыты были ещё несовершенными, но показали серьёзный интерес к писательскому труду.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гимназиста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литературе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Петербург и первые разочарования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1828: приезд в Петербург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приехал в столицу с надеждой на карьеру и признание. Он мечтал найти своё место в большом городе и быстро добиться успеха.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чиновником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показала ему будни канцелярии: скуку, формальность и мелочность. Позже эти наблюдения станут важной частью его сатиры.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Неудача с «Ганцем Кюхельгартеном»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поэма была встречена холодно и не принесла успеха. После этого Гоголь понял, что ему нужен собственный литературный путь.
</a:t>
            </a:r>
            <a:endParaRPr lang="en-US" sz="12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«Вечера на хуторе близ Диканьки»: народный мир и успех
</a:t>
            </a:r>
            <a:endParaRPr lang="en-US" sz="228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колорит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передают красочную жизнь украинской деревни, где рядом существуют повседневный труд, праздники, шутки и необычные события.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фантастика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сборнике смешное легко соседствует с чудесным. Благодаря этому сказочные эпизоды выглядят живыми и запоминающимися.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Фольклорная основа
</a:t>
            </a:r>
            <a:pPr algn="ctr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использовал народные песни, поверья и предания. Они сделали его рассказы похожими на живые истории, услышанные в народе.
</a:t>
            </a:r>
            <a:endParaRPr lang="en-US" sz="1341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ctr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говорят естественно и выразительно, поэтому читатель легко слышит интонации, характеры и настроение каждого героя.
</a:t>
            </a:r>
            <a:endParaRPr lang="en-US" sz="13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повести и тема «маленького человека»
</a:t>
            </a:r>
            <a:endParaRPr lang="en-US" sz="2439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петербургских повестях город выглядит холодным и безразличным. Он проверяет человека на прочность и часто не оставляет ему шанса быть услышанным.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Гоголя нередко скромны, бедны и почти незаметны для окружающих. Но именно их судьбы помогают увидеть несправедливость общества особенно ясно.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«Шинели» образ Акакия Акакиевича Башмачкина стал символом униженного человека, которого легко обидеть и трудно защитить.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комических эпизодах этих повестей чувствуется горький смысл. Смех у Гоголя всегда заставляет задуматься о чужой боли.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Гоголя по жанрам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Гоголь чаще всего обращался к повести, но прославился и как автор комедии.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повестей и наличие разных жанров говорят о широте его творческих интересов.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представленного плана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«Ревизор» и разоблачение чиновников
</a:t>
            </a:r>
            <a:endParaRPr lang="en-US" sz="2751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«Ревизор» был написан в 1835 году и впервые поставлен в 1836-м. В центре действия — ошибка, из-за которой чиновники принимают Хлестакова за важного проверяющего.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заставляет героев лгать, хвастаться и давать взятки. Чем сильнее они стараются казаться честными и важными, тем яснее видны их настоящие пороки.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смешит зрителя, но одновременно вызывает тревогу. Герои как будто сами раскрывают собственную слабость, и именно в этом заключён её острый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«Ревизора» шаг за шагом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комедии Н. В. Гоголя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«Мёртвые души»: замысел и герои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ездит по помещичьим усадьбам и скупает «мёртвые души» — крестьян, умерших, но ещё числящихся в документах, чтобы извлечь выгоду из формальной ошибки.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помещик у Гоголя — не просто персонаж, а особый тип характера: мечтательность Манилова, хозяйственная скуповатость Коробочки, бесшабашность Ноздрёва, грубая практичность Собакевича, жадность Плюшкина.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Чичикова по разным усадьбам постепенно раскрывает духовную пустоту общества. За внешней суетой, разговорами о выгоде и приличиях скрываются равнодушие, корысть и потеря нравственных ориентиров.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называл произведение поэмой не случайно: в нём есть и сатира, и размышление о судьбе России, и широкий взгляд на жизнь целой страны.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язык Гоголя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смешивает гротеск, иронию и преувеличение, поэтому его герои часто кажутся смешными. Но за комичностью всегда слышится серьёзный разговор о человеческих слабостях и несправедливости.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язык живой и образный: много разговорных слов, точных бытовых деталей, метких реплик и говорящих фамилий. Благодаря этому сцены у Гоголя легко представить, будто они происходят рядом.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смысл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Гоголя и то, о чём они рассказывают.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работал в разных жанрах, но везде говорил о жизни общества, человеческих слабостях и судьбе простого человека.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наследие Н.В. Гоголя; даты первых публикаций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Путешествия, работа над продолжением и духовный кризис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265162" y="135300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1830-е годы
</a:t>
            </a:r>
            <a:pPr algn="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много путешествует по Европе и особенно часто живёт в Италии и Германии, где продолжает писать и обдумывать новые замыслы.
</a:t>
            </a:r>
            <a:endParaRPr lang="en-US" sz="1163" dirty="0"/>
          </a:p>
        </p:txBody>
      </p:sp>
      <p:sp>
        <p:nvSpPr>
          <p:cNvPr id="11" name="Text 3"/>
          <p:cNvSpPr txBox="1"/>
          <p:nvPr/>
        </p:nvSpPr>
        <p:spPr>
          <a:xfrm>
            <a:off x="6436325" y="1282887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работает над вторым томом «Мёртвых душ», но всё чаще сомневается в том, удаётся ли ему показать Россию так, как он задумал.
</a:t>
            </a:r>
            <a:endParaRPr lang="en-US" sz="1179" dirty="0"/>
          </a:p>
        </p:txBody>
      </p:sp>
      <p:sp>
        <p:nvSpPr>
          <p:cNvPr id="12" name="Text 4"/>
          <p:cNvSpPr txBox="1"/>
          <p:nvPr/>
        </p:nvSpPr>
        <p:spPr>
          <a:xfrm>
            <a:off x="3265162" y="2430475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
</a:t>
            </a:r>
            <a:pPr algn="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писателя усиливаются религиозные поиски, строгая требовательность к себе и внутреннее напряжение, которое мешает творчеству и спокойной жизни.
</a:t>
            </a:r>
            <a:endParaRPr lang="en-US" sz="1095" dirty="0"/>
          </a:p>
        </p:txBody>
      </p:sp>
      <p:sp>
        <p:nvSpPr>
          <p:cNvPr id="13" name="Text 5"/>
          <p:cNvSpPr txBox="1"/>
          <p:nvPr/>
        </p:nvSpPr>
        <p:spPr>
          <a:xfrm>
            <a:off x="6436325" y="3564125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беспокойство и художественные сомнения становятся особенно сильными и заметно влияют на последние годы Гоголя и его отношение к собственным текстам.
</a:t>
            </a:r>
            <a:endParaRPr lang="en-US" sz="101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96676"/>
            <a:ext cx="391500" cy="34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313626"/>
            <a:ext cx="391500" cy="313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 русская литература XIX века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Пушкина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высоко ценил талант Гоголя и помог ему увидеть собственный путь в литературе, подсказав замыслы «Ревизора» и «Мёртвых душ».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научил писателей внимательнее смотреть на быт, речь и поведение людей, показывая не только события, но и скрытые черты характера.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писателей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традиции заметны у Тургенева, Достоевского, Салтыкова-Щедрина и Чехова, которые по-разному развивали тему общества и внутреннего мира человека.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реализма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деталей, наблюдательность и интерес к внутренним противоречиям сделали Гоголя одним из тех, кто помог укрепить русский реализм.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произведениях Гоголя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ярко темы проявляются в разных произведениях не по отдельности, а вместе, создавая у Гоголя сложный и узнаваемый художественный мир.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чиновничий быт доминируют, а фантастика и фольклор особенно важны в ранних повестях.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основных произведений Н.В. Гоголя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смерть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Гоголя были тяжёлыми: здоровье ухудшалось, а внутреннее беспокойство и религиозные поиски становились всё сильнее. Это отражалось и на его творческом состоянии.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марта 1852 года писатель умер в Москве в возрасте 42 лет. Перед смертью он сжёг часть рукописей, и этот поступок стал символом его душевной борьбы и трагической незавершённости.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Гоголь остаётся современным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легко узнаются, потому что в них есть знакомые ситуации: страх перед начальством, желание казаться важным, жадность, одиночество и обман.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высмеивает не только людей своего времени, но и черты характера, которые встречаются всегда. Поэтому его сатира понятна читателям и сегодня.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 смех у Гоголя не пустой: он заставляет задуматься о совести, достоинстве и ответственности человека перед другими.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581777"/>
            <a:ext cx="4392900" cy="24483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жизни и творчества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Гоголя и его главных произведений.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Гоголя появились в сравнительно короткий период, когда его талант раскрылся особенно ярко.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Н.В. Гоголя; даты первых публикаций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Н.В. Гоголя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показал, как смешные сцены могут говорить о серьёзных проблемах. Его книги о чиновниках, помещиках и «маленьком человеке» остаются важными, потому что учат видеть правду и замечать человека.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2026-05-22T17:41:24Z</dcterms:created>
  <dcterms:modified xsi:type="dcterms:W3CDTF">2026-05-22T17:41:24Z</dcterms:modified>
</cp:coreProperties>
</file>