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организмов: от различий к эволюции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особями запускают путь от наследственности к 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различия у особей?
</a:t>
            </a:r>
            <a:endParaRPr lang="en-US" sz="2543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особи похожи, но не совпадают полностью. Одни различия задаются наследственностью, другие возникают под влиянием среды. Чтобы понять это, нужно научиться сравнивать признаки и видеть их причины.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темы
</a:t>
            </a:r>
            <a:endParaRPr lang="en-US" sz="2543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показывает, что особи одного вида не являются точными копиями. Даже при общем строении у них могут отличаться рост, окраска, скорость развития и устойчивость к условиям.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 — это любая заметная особенность организма, по которой его можно описать или сравнить с другими особями. Это может быть форма листа, цвет глаз или высота растения.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это группа особей одного вида, живущих на одной территории и свободно скрещивающихся между собой. Внутри популяции особенно хорошо видно разнообразие признаков.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включает свет, температуру, влажность, питание и другие условия жизни. Именно они могут усиливать, ослаблять или изменять проявление признаков у организма.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бывает изменчивость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Ненаследственная, или модификационная, изменчивость возникает под влиянием условий жизни. При этом сами гены не меняются, поэтому такие изменения обычно не переходят к потомкам.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изменчивость относится к одной особи и отражает её личные особенности. Она помогает увидеть, чем один организм отличается от другого внутри того же вида.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изменчивость проявляется у многих особей, если они находятся в одинаковых условиях. Тогда сходные изменения можно наблюдать сразу у целой группы организмов.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связана с генами и сохраняется у потомков. Она создаёт устойчивые различия между особями и может накапливаться в популяции из поколения в поколение.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источника наследственной изменчивости
</a:t>
            </a:r>
            <a:pPr algn="l" indent="0" marL="0">
              <a:lnSpc>
                <a:spcPct val="90000"/>
              </a:lnSpc>
              <a:buNone/>
            </a:pPr>
            <a:r>
              <a:rPr lang="en-US" sz="2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пути появления наследственных различий у потомков.
</a:t>
            </a:r>
            <a:endParaRPr lang="en-US" sz="226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новых признаков
</a:t>
            </a:r>
            <a:endParaRPr lang="en-US" sz="2543" dirty="0"/>
          </a:p>
        </p:txBody>
      </p:sp>
      <p:sp>
        <p:nvSpPr>
          <p:cNvPr id="8" name="Text 1"/>
          <p:cNvSpPr txBox="1"/>
          <p:nvPr/>
        </p:nvSpPr>
        <p:spPr>
          <a:xfrm>
            <a:off x="5873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мутация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 — это устойчивое изменение ДНК. Она может возникнуть случайно при копировании наследственного материала или под действием факторов среды, например излучения или некоторых химических веществ.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1705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бывают разными: одни почти не заметны, другие мешают работе организма, а редкие полезные помогают выживать в определённых условиях и оставлять потомство.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308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новизны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мутации создают новые варианты генов, которых раньше не было в популяции. Без них не появлялись бы многие новые признаки и возможности для отбора.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4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Рекомбинация: смешивание наследственных вариантов
</a:t>
            </a:r>
            <a:endParaRPr lang="en-US" sz="1846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начинается при образовании половых клеток. Гены родителей не исчезают, а перераспределяются, поэтому каждый потомок получает свой уникальный набор наследственной информации.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двух родителей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оплодотворении наборы генов объединяются. Из-за этого братья и сёстры в одной семье похожи друг на друга, но никогда не бывают полностью одинаковыми.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 семье могут различаться цвет глаз, форма лица, рост и другие признаки. Внешнее сходство остаётся, но детали всегда складываются по-разному.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комбинации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не создаёт новые гены, но образует новые комбинации уже существующих. Это делает потомство разнообразным и усиливает изменчивость внутри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фенотип
</a:t>
            </a:r>
            <a:pPr algn="l" indent="0" marL="0">
              <a:lnSpc>
                <a:spcPct val="90000"/>
              </a:lnSpc>
              <a:buNone/>
            </a:pPr>
            <a:r>
              <a:rPr lang="en-US" sz="2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основа и условия жизни вместе формируют признаки организма.
</a:t>
            </a:r>
            <a:endParaRPr lang="en-US" sz="248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 растений: влияние условий
</a:t>
            </a:r>
            <a:endParaRPr lang="en-US" sz="2543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 свету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ярком свету листья многих растений становятся крупнее и плотнее, потому что света достаточно для активного фотосинтеза. В тени они часто вырастают более тонкими и широкими.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 — разные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размер листьев могут меняться даже у одного растения, если изменяются влажность и освещение. Это не новый вид, а реакция организма на условия.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среду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относятся к модификационной изменчивости. Они помогают растению лучше приспосабливаться к конкретной обстановке, не затрагивая наследственный материал.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 животных: наследуются не все отличия
</a:t>
            </a:r>
            <a:endParaRPr lang="en-US" sz="2086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внешние признаки заметны сразу: окрас, размер тела, длина шерсти и особенности строения. Эти различия помогают сравнивать особей внутри одной породы или вида.
</a:t>
            </a:r>
            <a:endParaRPr lang="en-US" sz="1181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 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котят одной породы есть общие наследственные черты, но рисунок шерсти, оттенок глаз и пропорции могут отличаться. Потомки получают разные сочетания генов от родителей.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выращивания тоже влияют на внешний вид: питание, тепло и уход отражаются на росте, упитанности и состоянии шерсти. Такие изменения не всегда наследуются.
</a:t>
            </a:r>
            <a:endParaRPr lang="en-US" sz="1182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 животных нужно различать признаки, заданные генами, и признаки, которые усиливаются или ослабляются средой. Именно это объясняет разнообразие внутри одного вида.
</a:t>
            </a:r>
            <a:endParaRPr lang="en-US" sz="108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 человека: что передаётся, а что меняется
</a:t>
            </a:r>
            <a:endParaRPr lang="en-US" sz="2015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 — признак, который зависит сразу от двух факторов: наследственных особенностей и условий питания. Поэтому дети одного возраста могут заметно отличаться по росту даже внутри одной семьи.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 определяется генами и не меняется под влиянием питания, климата или образа жизни. Это удобный пример признака, который полностью передаётся от родителей к детям.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853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Пигментация кожи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кожи, как и способность загорать, связан с наследственностью, но его внешний вид заметно меняется при длительном пребывании на солнце. Здесь хорошо видно влияние среды.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814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отличия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носа, черты лица и выносливость тоже различаются у людей одного вида. Часть различий наследуется, а часть усиливается условиями роста, здоровья и повседневной нагрузки.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Передача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передают потомкам гены, в которых записаны признаки организма. Потомок получает не точную копию каждого родителя, а сочетание их наследственной информации.
</a:t>
            </a:r>
            <a:endParaRPr lang="en-US" sz="1477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Новое сочетание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половых клеток и оплодотворении наследственные варианты перемешиваются. Поэтому у детей одной семьи возникают сходные, но не одинаковые признаки.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Результат у потомков
</a:t>
            </a:r>
            <a:pPr algn="l" indent="0" marL="0">
              <a:lnSpc>
                <a:spcPct val="100000"/>
              </a:lnSpc>
              <a:buNone/>
            </a:pPr>
            <a:r>
              <a:rPr lang="en-US" sz="47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проявляются не только внешние особенности, но и внутренние признаки, например группа крови или некоторые свойства обмена веществ. Наследование создаёт сходство между родственниками.
</a:t>
            </a:r>
            <a:endParaRPr lang="en-US" sz="1411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признаки передаются потомкам
</a:t>
            </a:r>
            <a:endParaRPr lang="en-US" sz="254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изменчивость важна для эволюции
</a:t>
            </a:r>
            <a:endParaRPr lang="en-US" sz="2382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 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среды меняются, не все признаки оказываются полезными одинаково. Одни особи выживают лучше, другие оставляют меньше потомков и постепенно встречаются реже.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наследственные признаки передаются дальше и накапливаются в поколениях. Поэтому состав популяции медленно меняется, даже если это незаметно сразу.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такие небольшие сдвиги приводят к приспособлению видов к среде. Именно поэтому изменчивость считается необходимой основой эволюции.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 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любой популяции особи немного отличаются друг от друга. Это создаёт запас вариантов, из которого естественный отбор может «выбирать» более удачные сочетания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074" y="1410754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7816" y="1410754"/>
            <a:ext cx="408328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и условия среды
</a:t>
            </a:r>
            <a:endParaRPr lang="en-US" sz="2543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холодном климате преимущество получают особи с более густым покровом, который лучше сохраняет тепло. Один и тот же признак может быть полезным только в определённых условиях.
</a:t>
            </a:r>
            <a:endParaRPr lang="en-US" sz="1297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влаги выживают растения, которые экономно расходуют воду и уменьшают испарение. Здесь важны строение листьев, скорость роста и способность переживать засуху.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болезни важна устойчивость организма к возбудителю. Особям с более сильной защитой легче сохранить здоровье и дать потомство, чем менее устойчивым.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местах один и тот же признак может не давать преимущества. Поэтому полезность признака всегда нужно оценивать вместе с условиями среды.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«Изменчивость организмов»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различий к приспособлению
</a:t>
            </a:r>
            <a:endParaRPr lang="en-US" sz="254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как наследственная изменчивость и отбор связаны между собой. В реальной природе этот процесс идёт постепенно и незаметно для наблюдателя.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наследственных различий и сильнее отбор, тем выше приспособленность популяции к конкретным условиям.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26683"/>
            <a:ext cx="4724400" cy="14242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сохраняется в потомстве, а ненаследственная отражает реакцию организма на условия жизни.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наследуются, а какие меняются под действием условий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типов изменчивости
</a:t>
            </a:r>
            <a:endParaRPr lang="en-US" sz="254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изменчивость
</a:t>
            </a:r>
            <a:endParaRPr lang="en-US" sz="2543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наблюдают группу особей и отмечают различия в признаках. Затем сравнивают результаты между собой, чтобы понять, какие варианты встречаются чаще и в каких условиях.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частоты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подсчитывают частоту признаков в большой выборке. Такой подход помогает увидеть не случайные отличия, а закономерности, характерные для популяции.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особенно важны признаки, полезные для человека: урожайность, размер, устойчивость к холоду или болезням. Их отбирают для дальнейшего размножения.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выборкой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данных, тем точнее выводы. Поэтому изучение изменчивости всегда опирается на множество особей, а не на один-единственный пример.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Мини-задание для класса
</a:t>
            </a:r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тип изменчивости в каждом примере: наследственная или модификационная
</a:t>
            </a:r>
            <a:endParaRPr lang="en-US" sz="254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понимания: 6 вопросов
</a:t>
            </a:r>
            <a:endParaRPr lang="en-US" sz="2543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Что такое изменчивость?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Объясните, что такое изменчивость, и приведите по одному примеру различий у растений, животных или человека. Важно показать, что особи одного вида не бывают абсолютно одинаковыми.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Чем они отличаются?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признаки наследственной и ненаследственной изменчивости. Подумайте, какие из них передаются потомкам, а какие появляются только под влиянием условий среды.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такое мутация?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Дайте определение мутации и объясните, почему она может быть источником новых признаков. Вспомните, что большинство мутаций не дают заметной пользы.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003481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Как работает рекомбинация?
</a:t>
            </a:r>
            <a:pPr algn="l" indent="0" marL="0">
              <a:lnSpc>
                <a:spcPct val="100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Объясните, как рекомбинация делает братьев и сестёр похожими, но не одинаковыми. Укажите, что новые сочетания генов возникают при образовании половых клеток и оплодотворении.
</a:t>
            </a:r>
            <a:endParaRPr lang="en-US" sz="1297" dirty="0"/>
          </a:p>
        </p:txBody>
      </p:sp>
      <p:sp>
        <p:nvSpPr>
          <p:cNvPr id="14" name="Text 6"/>
          <p:cNvSpPr txBox="1"/>
          <p:nvPr/>
        </p:nvSpPr>
        <p:spPr>
          <a:xfrm>
            <a:off x="4855027" y="2895048"/>
            <a:ext cx="2557050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Фенотип и 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Расскажите, что такое фенотип и почему изменчивость важна для эволюции. Свяжите проявление признаков с отбором и приспособлением популяций.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 — основа разнообразия и эволюции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делает особей одного вида непохожими, а наследственность и среда по-разному влияют на признаки. Благодаря мутациям, рекомбинации и отбору популяции постепенно приспосабливаются и изменяются.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2026-07-25T21:48:04Z</dcterms:created>
  <dcterms:modified xsi:type="dcterms:W3CDTF">2026-07-25T21:48:04Z</dcterms:modified>
</cp:coreProperties>
</file>