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Высшие, или плацентарные, звери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многочисленная группа млекопитающих с удивительными приспособлениями.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4" y="-8450"/>
            <a:ext cx="40853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плацентарные звери стали самой успешной группой млекопитающих
</a:t>
            </a:r>
            <a:endParaRPr lang="en-US" sz="3563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связала развитие детёныша с организмом матери и сделала рождение более безопасным. Благодаря этому звери освоили почву, деревья, воздух, водоёмы и соседство с человеком, а также заняли самые разные пищевые ниши.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5" y="1630850"/>
            <a:ext cx="213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838" y="163085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0619" y="1630850"/>
            <a:ext cx="37275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773" y="3382750"/>
            <a:ext cx="426000" cy="42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плацентарных млекопитающих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 сохраняют почти постоянную температуру тела, поэтому могут быть активны и в прохладную погоду, и ночью. Это помогает им жить в разных климатах.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температура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этих зверей покрыто шерстью, которая сохраняет тепло и защищает кожу. У некоторых видов она густая, у других редкая, но всегда помогает приспособиться к среде.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 защита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развивается внутри организма матери и получает питание через плаценту. Поэтому детёныши рождаются уже достаточно сформированными и лучше подготовленными к жизни.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 рождения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видов хорошо развиты органы чувств, головной мозг и сложное поведение. Это помогает искать пищу, избегать опасности, строить убежища и защищать потомство.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поведение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мать кормит детёнышей молоком из молочных желез. Такое питание обеспечивает быстрый рост, а забота о потомстве повышает выживаемость молодых животных.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вскармливание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14" y="1612725"/>
            <a:ext cx="3531172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строение тела связано с питанием и образом жизни.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Отряды различаются прежде всего зубами, конечностями и способом питания, а это связано с их экологической нишей.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«Плацентарные млекопитающие»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отрядов плацентарных зверей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Насекомоядные: жизнь в почве, подстилке и траве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отряду относятся кроты, ежи, землеройки и выхухоль. Все они по-разному приспособлены к скрытной жизни, но сходны по типу питания и строению зубов.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отряда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обычно мелкие звери с вытянутой мордой, маленькими глазами и острыми зубами. Такое строение помогает им искать добычу в почве, подстилке и густой траве.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размеры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 некоторые другие виды большую часть времени проводят под землёй. Они легко передвигаются в узких ходах, где можно найти личинок, червей и других мелких животных.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образ жизни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насекомоядных составляют насекомые, их личинки, черви и мелкие беспозвоночные. Такой корм богат белком и подходит для животных с очень быстрым обменом веществ.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пища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текст по теме; биологический пример землеройки
</a:t>
            </a:r>
            <a:endParaRPr lang="en-US" sz="109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расход энергии показывает, насколько быстро насекомоядным нужно находить пищу. Без постоянного кормления их организм не сможет работать в нужном темпе.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сутки землеройка может съесть почти столько же, сколько весит сама.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раз
</a:t>
            </a:r>
            <a:endParaRPr lang="en-US" sz="9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рукокрылых передние конечности сильно изменены: удлинённые пальцы поддерживают летательную перепонку, а хвост и задние лапы помогают маневрировать в воздухе.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у рукокрылых связан не только с крыльями, но и с ночным образом жизни, эхолокацией и разными типами питания.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 — единственные млекопитающие, которые умеют активно летать
</a:t>
            </a:r>
            <a:endParaRPr lang="en-US" sz="2998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«Рукокрылые»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помогает летучим мышам ориентироваться в темноте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 издаёт ультразвуковые сигналы, которые человек не слышит. Эти звуки распространяются впереди животного и помогают ему «обследовать» пространство вокруг.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Сигнал в воздух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животного обрабатывает отражённые сигналы и определяет размер, форму и направление движения цели. Это особенно важно при охоте на летающих насекомых.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Анализ эха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встречает препятствие или добычу, он отражается и возвращается обратно. По времени возвращения эха можно понять, насколько далеко находится объект.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Отражение от объекта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информацию, летучая мышь меняет траекторию полёта и хватает добычу. Такой способ ориентирования позволяет избегать столкновений и уверенно летать в полной темноте.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Точное действие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способ ориентирования и два типа питания у рукокрылых.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рукокрылые находят пищу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 — самый многочисленный отряд млекопитающих
</a:t>
            </a:r>
            <a:endParaRPr lang="en-US" sz="3429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хорошо лазает по ветвям, бобр живёт у воды, мышь легко скрывается в норах, а суслик приспособлен к степям. Один и тот же отряд занимает очень разные места обитания.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приспособленности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отряду относятся мыши, крысы, белки, бобры, суслики и хомяки. Несмотря на различия в образе жизни, их объединяет строение резцов и сходный тип питания.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представителей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встречаются в лесах, степях, полях, норах, на деревьях и рядом с человеком. Такое распространение связано с их неприхотливостью и умением быстро находить пищу.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грызунов одна пара крупных резцов на каждой челюсти, и они постоянно растут. Это позволяет им разгрызать твёрдые семена, кору, стебли и другие растительные корма.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для грызения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грызуны приспособлены к разным условиям жизни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грызуны используют одни и те же зубы и по-разному приспосабливаются к деревьям, воде, норам и открытым пространствам.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грызунов одинаковый тип зубов сочетается с разными способами передвижения, питания и защиты, поэтому они успешно живут в очень разных условиях.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о грызунах и их приспособлениях к среде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грызуны быстро расселяются и размножаются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грызуны быстро становятся половозрелыми, поэтому новая популяция начинает расти уже через короткое время после рождения первых детёнышей.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взросление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один год самка может приносить несколько помётов. Это позволяет численности быстро увеличиваться даже при неблагоприятных условиях.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помётов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используют семена, кору, стебли, плоды и другую растительную пищу, которая часто встречается почти в любой местности.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Доступный корм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растущие резцы помогают грызть твёрдый корм, а высокая плодовитость ускоряет расселение, особенно в изменённых человеком местах.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новых мест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Зайцеобразные: зайцы, кролики и пищухи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зайцеобразным относятся заяц, кролик и пищуха. Это в основном растительноядные животные, хорошо приспособленные к жизни среди травы, кустарников и каменистых склонов.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 отряду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Зайцеобразные питаются травой, корой, побегами и другими частями растений. Их поведение и строение тела тесно связаны с открытой средой и необходимостью быстро скрываться от хищников.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поведение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задние ноги дают возможность резко ускоряться и спасаться от врагов. Длинные уши помогают улавливать звуки и замечать опасность заранее.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бег и слух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них две пары верхних резцов: крупная передняя пара и маленькая дополнительная. Такое строение помогает пережёвывать жёсткие растительные части.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резцы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зверька быстро бегают и питаются растениями, но по образу жизни они заметно различаются. Это помогает им занимать разные ниши в природе.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лучше приспособлен к жизни на открытых пространствах, а кролик — к жизни в норах и укрытиях. При сходном питании различаются поведение и размножение.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 кролик: сходство и различия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зайца и кролика по материалам учебной темы.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Хищные: строение, связанное с охотой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Клыки, когти и режущие коренные зубы помогают хищным хватать добычу, удерживать её и разрывать пищу на части. Эти признаки особенно хорошо выражены у активных охотников.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охоты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хищных питается животными, но некоторые виды, например медведи, могут быть всеядными. Такой тип питания делает группу более разнообразной и гибкой.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мясо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хищных обычно хорошо развиты зрение, слух и быстрота реакции. Это позволяет вовремя заметить добычу, точно рассчитать прыжок или рывок и не упустить цель.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реакция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подкрадываются к жертве, другие преследуют её долгое время, а третьи используют засаду. Способ охоты зависит от строения тела и условий жизни.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добычи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общий путь охоты и разные варианты поведения у кошек, волков и медведей.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хищные добывают пищу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плацентарных зверей в природе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часто переносят семена, запасая их в укрытиях или теряя по пути. Часть семян прорастает, и растения расселяются дальше. В то же время сами грызуны служат кормом для многих хищников.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 леса и поля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выходят на поиски пищи в темноте и уничтожают большое количество ночных насекомых. Среди них есть вредители, поэтому такие звери помогают природе сохранять равновесие.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охотники на насекомых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Волки, лисицы и другие хищные не дают травоядным слишком сильно размножаться. Благодаря этому растения не уничтожаются полностью, а природные сообщества остаются более устойчивыми.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как регуляторы численности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792" y="1612725"/>
            <a:ext cx="4748817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 тот же вид может быть полезен для природы, но вызывать трудности для человека, если его становится слишком много рядом с жильём.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вида зависит от его численности и места в экосистеме: полезные для природы животные могут становиться проблемой рядом с человеком.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о роли плацентарных зверей в природе и жизни человека.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проблемные виды для человека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63" y="1640600"/>
            <a:ext cx="426000" cy="4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638" y="164060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9213" y="164060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7900" y="330210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6975" y="3323225"/>
            <a:ext cx="431700" cy="383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мелкие животные с острыми зубами и вытянутой мордой. Они питаются насекомыми, личинками и червями, поэтому хорошо приспособлены к жизни в почве и подстилке.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звери умеют активно летать благодаря летательной перепонке. Ночная активность и эхолокация помогают им находить добычу и безопасно двигаться в темноте.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главный признак — постоянно растущие резцы. Они легко грызут твёрдый корм и быстро приспосабливаются к разным местам обитания.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них две пары верхних резцов и сильные задние ноги. Такое строение помогает питаться растениями и быстро спасаться от врагов.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Зайцеобразные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Клыки, когти и режущие зубы делают их хорошими охотниками. Успех этих зверей связан с быстрыми движениями, острым зрением и разными способами добывания пищи.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четырёх изученных отрядов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звери объединены плацентой, живорождением и вскармливанием молоком, но внутри группы они очень разные. Их строение показывает, как жизнь в разных средах формирует зубы, конечности и поведение.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звери: успех через приспособления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2026-06-01T09:58:16Z</dcterms:created>
  <dcterms:modified xsi:type="dcterms:W3CDTF">2026-06-01T09:58:16Z</dcterms:modified>
</cp:coreProperties>
</file>