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980183"/>
            <a:ext cx="9144000" cy="41612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прямые: основные свойства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связаны углы при пересечении прямых.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2275" y="1327"/>
            <a:ext cx="5901600" cy="5140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пересекающиеся прямые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точно читать чертёж, измерять углы и делать выводы по рисунку. Она станет основой для дальнейших тем о треугольниках, параллельных прямых и построениях на плоскости.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пересекающимися прямыми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пересекающимися, если у них есть ровно одна общая точка. Именно в этой точке начинается анализ всех углов, образованных на чертеже.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вокруг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вокруг точки образуются четыре угла. Они расположены по кругу, поэтому важно сразу видеть, какие из них соседние, а какие находятся напротив.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909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называют вертикальными. Они образованы одними и теми же прямыми, только их стороны продолжаются в разные стороны, поэтому такие углы удобно сравнивать.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909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имеют общую вершину и общую сторону. Их внешние стороны лежат на одной прямой, поэтому они образуют развернутый угол и связаны особым правилом.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пересечения прямых и обозначение углов
</a:t>
            </a:r>
            <a:endParaRPr lang="en-US" sz="295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точку пересечения обычно обозначают одной буквой, например O. Это помогает коротко ссылаться на нужное место чертежа и не путаться в подписи углов.
</a:t>
            </a:r>
            <a:endParaRPr lang="en-US" sz="1388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точки удобно пронумеровать 1, 2, 3 и 4 по кругу. Такая запись позволяет быстро указывать нужную пару и видеть связи между ними.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стоят напротив друг друга, они образуют две вертикальные пары. На рисунке их легко заметить, потому что они расположены через точку пересечения.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угол имеет два соседних угла, с которыми он образует смежные пары. Эти пары особенно полезны, когда нужно найти неизвестное значение по известному углу.
</a:t>
            </a:r>
            <a:endParaRPr lang="en-US" sz="13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двух смежных углов, потому что вместе они образуют развернутый угол.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вычислений: если известен один из смежных углов, второй находят вычитанием из развернутого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 в 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 их равенство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1750" y="1119825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напротив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находятся друг напротив друга при пересечении прямых. У них нет общей стороны, зато они образованы одинаковыми прямыми, продолжающимися в противоположные стороны.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71750" y="2307740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образован поворотом одной прямой, то противоположный ему строится тем же самым поворотом с другой стороны. Поэтому величины вертикальных углов всегда совпадают.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71750" y="3495665"/>
            <a:ext cx="74787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сразу записывают равный ему вертикальный. Это позволяет быстро находить неизвестные значения и проверять, правильно ли прочитан чертёж.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числовые соотношения в теме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пересечении прямых, школьный курс геометрии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правила связаны между собой через один чертёж и одну точку пересечения.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дополняют друг друга до развернутого угла, вертикальные сохраняют равенство, а все четыре угла дают полный оборот.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неизвестный угол при пересечении прямых
</a:t>
            </a:r>
            <a:endParaRPr lang="en-US" sz="2232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пару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где расположен неизвестный угол относительно известного: напротив него или рядом с ним. От этого зависит, какое правило нужно применить.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смежные, их сумма должна быть 180°. Если они вертикальные, их значения равны. Это главное решение для большинства задач по теме.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Выполняют вычисление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правила подставляют известное значение и находят неизвестный угол. Важно записывать действия аккуратно, чтобы не перепутать смежную и вертикальную пары.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сверить все четыре угла вокруг точки. Их сумма должна составлять 360°, иначе в вычислении или выборе пары допущена ошибка.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поиска неизвестного угла и проверки ответа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пересекающиеся прямые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в окружающих примерах
</a:t>
            </a:r>
            <a:endParaRPr lang="en-US" sz="2227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улиц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перекрёстке две дороги часто образуют пересекающиеся линии, а углы между ними можно рассматривать как на геометрическом чертеже. Если представить центр пересечения как точку O, становится легче увидеть смежные и вертикальные пары. Такой пример особенно понятен, потому что его можно встретить каждый день по дороге в школу.
</a:t>
            </a:r>
            <a:endParaRPr lang="en-US" sz="1087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план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зданий, дорог и площадок линии тоже пересекаются и помогают точно показать расположение объектов. Подписанные углы и точка пересечения делают рисунок аккуратным и удобным для измерений. Благодаря этому геометрия помогает читать не только учебные задания, но и реальные планы.
</a:t>
            </a:r>
            <a:endParaRPr lang="en-US" sz="1087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узорах, решётках и каркасах часто можно заметить пересечение прямых под разными углами. Если выделить место пересечения, легко понять, какие углы равны, а какие составляют 180°. Такие наблюдения показывают, что геометрические свойства работают не только в тетради, но и в окружающих предметах.
</a:t>
            </a:r>
            <a:endParaRPr lang="en-US" sz="10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углов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смежных углов равен 38°, то второй находят вычитанием из 180°. Получается 142°, потому что смежные углы всегда образуют развёрнутый угол.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вертикальный угол равен 97°, противоположный ему тоже равен 97°. У равных вертикальных углов одинаковая величина, поэтому вычисление здесь не требуется.
</a:t>
            </a:r>
            <a:endParaRPr lang="en-US" sz="1377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80° и 100°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равен 80°, соседний с ним составляет 100°, так как вместе они дают 180°. Это удобно для быстрой проверки чертежа.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найденного значения можно свериться с общей суммой углов вокруг точки. Если все четыре угла сложить, должно получиться 360°, иначе ответ неверен.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249151"/>
            <a:ext cx="4522200" cy="10839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пересечении прямых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вид углов, их расположение, правило и пример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пары углов есть чёткое правило: смежные дополняют друг друга до 180°, а вертикальные сохраняют равенство.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пересекающихся прямых из школьного 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вертикальные углы принимают за смежные и наоборот. Чтобы не ошибиться, сначала определяют, имеют ли углы общую сторону и расположены ли они напротив.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все углы равными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при пересечении прямых не обязаны быть одинаковыми. Равными являются только вертикальные пары, а смежные в сумме дают 180°.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90900" y="1447350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360°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полезно проверить, сходится ли сумма всех четырёх углов вокруг точки. Если она не равна 360°, значит, допущена ошибка.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90900" y="2687825"/>
            <a:ext cx="3822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 из-за невнимательности к обозначениям на рисунке. Перед вычислением важно точно найти вершину, стороны угла и его положение относительно других 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90°, 180° и 360° в этой теме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 служит ориентиром для измерений на чертеже. Если смежные углы равны, они могут быть по 90° каждый, образуя прямой угол рядом с пересечением.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вместе составляют 180°, то есть развёрнутый угол. Это основное правило помогает находить неизвестный угол по известному значению без лишних построений.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вокруг точки дают 360°. Это последний и самый надёжный способ проверить вычисления: если сумма не совпадает, нужно пересмотреть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углы вокруг одной точки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суммы углов вокруг точки в пересекающихся прямых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 полный оборот вокруг точки и помогает увидеть, как пары углов связаны между собой на одном чертеже.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угла заполняют полный угол 360°, а вертикальные пары и смежные пары удобно сравнивать на одной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5" y="2571982"/>
            <a:ext cx="4146695" cy="25714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0" y="2571982"/>
            <a:ext cx="4146695" cy="257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на координатной плоскости и чертежах
</a:t>
            </a:r>
            <a:endParaRPr lang="en-US" sz="2783" dirty="0"/>
          </a:p>
        </p:txBody>
      </p:sp>
      <p:sp>
        <p:nvSpPr>
          <p:cNvPr id="8" name="Text 2"/>
          <p:cNvSpPr txBox="1"/>
          <p:nvPr/>
        </p:nvSpPr>
        <p:spPr>
          <a:xfrm>
            <a:off x="226760" y="999350"/>
            <a:ext cx="4146777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помогают строить фигуры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пересекающиеся прямые позволяют точно задавать положение линий и проверять, как они делят пространство. Такой рисунок особенно полезен, когда нужно построить фигуру по точным данным и увидеть угол пересечения без лишних догадок.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677440" y="999350"/>
            <a:ext cx="4146777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которые делают решение понятным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обычном чертеже важно обозначить точку пересечения, продолжения прямых и величины углов. Тогда решение становится прозрачным: видно, какой угол известен, какой нужно найти и какое правило применяется на каждом шаге.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правилах смежных и вертикальных углов, а также на сумме углов вокруг точки.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 записи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200" y="108974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отмечены углы 1 и 3, а также 2 и 4, то вертикальные пары равны. Это удобная запись, которая сразу подсказывает ответ без дополнительных вычислений.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0200" y="2206473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смежных углов используют равенство x + y = 180°. Оно помогает находить неизвестное значение, когда один из углов уже известен и стороны лежат на одной прямой.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0200" y="3323198"/>
            <a:ext cx="6946200" cy="1012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углов вокруг одной точки равна 360°. Это правило служит проверкой: если найденные значения не дают полный оборот, решение нужно 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 пересекающихся прямых
</a:t>
            </a:r>
            <a:endParaRPr lang="en-US" sz="2924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закрепить два основных правила и увидеть, как они работают для разных значений углов.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значений действует один и тот же принцип: смежные углы дополняют друг друга до 180°, а вертикальные остаются равными.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пересекающихся прямых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пересекающихся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дают надёжные правила для работы с углами: смежные составляют 180°, вертикальные равны, а вся фигура вокруг точки даёт 360°. Эти знания помогают решать задачи уверенно и без лишних ошибок.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2026-06-03T10:19:53Z</dcterms:created>
  <dcterms:modified xsi:type="dcterms:W3CDTF">2026-06-03T10:19:53Z</dcterms:modified>
</cp:coreProperties>
</file>