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количественных числительных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речи: как различать разряды и не ошибаться с формами.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числа в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нужны в задачах, датах, времени, измерениях и обычных сообщениях. Чтобы использовать их правильно, важно понимать разряд и форму рядом стоящего существительного.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грамматике количественные числительные делят на четыре группы: целые, дробные, собирательные и неопределённо-количественные.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разряда объединяют числительные по значению количества.
</a:t>
            </a:r>
            <a:endParaRPr lang="en-US" sz="2581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количественных числительных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чем группы отличаются по значению и точности.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разрядами — точность значения: от конкретного числа до приблизительного количества.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числительные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числительные называют точное количество предметов: два карандаша, пятнадцать книг, триста учеников. Они отвечают на вопрос сколько? и употребляются чаще всего.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строению целые числительные бывают простыми и составными. Простые состоят из одного слова: пять, сорок, тысяча. Составные включают несколько слов: сорок семь, двести восемь.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склонении меняется форма самого числительного и всего словосочетания. Это особенно заметно в сочетаниях: двумя, пятидесяти, трёхсот, где каждая форма требует внимания.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состоят из нескольких слов и обычно обозначают даты, большие числа, результаты задач и измерения. Их нужно читать и писать по частям, не пропуская ни одного слова.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по падежам преобразуются все части числительного: к двумстам сорока пяти, о тысяча девятьсот двадцать пятом. Поэтому особенно важно заранее видеть состав слова целиком.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целые числительные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разряды встречаются чаще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числительные преобладают в учебных задачах, датах и повседневных сообщениях, поэтому их примеры встречаются чаще всего.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именно целые числительные составляют основу практического употребления.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для школьного курса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5048"/>
            <a:ext cx="202200" cy="16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951" y="1377928"/>
            <a:ext cx="135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как единое целое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называют несколько предметов как одну группу: двое, трое, пятеро, семеро. В центре внимания оказывается не каждый предмет отдельно, а вся совокупность.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молодёжь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сочетаются со словами, обозначающими детей, подростков и молодых людей: двое ребят, трое друзей, пятеро школьников. Такое употребление звучит естественно и точно.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только во множественном числе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используются со словами без формы единственного числа: двое суток, трое ножниц, четверо саней. Это помогает правильно выразить количество в особых случаях.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выделение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числительные полезны там, где важно подчеркнуть именно совместность или комплектность. Они делают высказывание точным и помогают избежать неудачного повторения обычных чисел.
</a:t>
            </a:r>
            <a:endParaRPr lang="en-US" sz="10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собирательные числительные не подходят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нейтральной и официальной речи с названиями взрослых лиц чаще используются обычные количественные числительные: два учителя, три врача, четыре инженера.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большинством существительных женского рода собирательные числительные тоже не употребляются: правильно две девочки, три сестры, четыре ученицы, а не двое девочек.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важны для письменной речи, где нужно соблюдать литературную норму. Ошибка в выборе разряда сразу делает фразу неестественной.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сомнение, лучше проверить: обозначает ли слово группу особым образом. Если нет, выбирают два, три, четыре и далее по обычному счёту.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разряд числительного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 значение числительного и выбрать нужный разряд.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называют не целый предмет, а его часть: одна вторая, три четвертых, семь десятых. Они особенно нужны там, где важна точность измерения.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математике, рецептах и при измерении длины, массы или времени. В речи важно правильно произносить числитель и знаменатель вместе.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Неопределённо-количественные числительные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несколько, много и мало обозначают примерное количество, когда точная цифра не нужна или неизвестна. Они помогают говорить обобщённо и естественно.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в разговоре, описаниях и художественных текстах. С помощью слов столько, сколько-то и немного можно передать лишь приблизительную меру.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числительные не называют точного числа, поэтому их выбирают, когда важнее общее впечатление, чем конкретный результат: много заданий, мало времени, несколько страниц.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9704" y="919100"/>
            <a:ext cx="4984791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некоторых числительных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отдельные формы числительных, которые важно запомнить при склонении.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числительных есть обычные формы и особые исключения. Особенно нужно запомнить склонение слов сорок и девяносто, а также изменения у числительных от пяти до двадцати.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числительного с существительным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числительных два, три, четыре существительное обычно стоит в родительном падеже единственного числа: три тетради, четыре окна. Это правило помогает строить грамотные словосочетания.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числительных пять и больше чаще используется родительный падеж множественного числа: семь тетрадей, двадцать окон. Форма существительного показывает, сколько предметов названо.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составных числительных ориентируются на последнее слово: двадцать один карандаш, но двадцать две тетради. Именно оно определяет форму существительного рядом.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форма существительного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сами слова, а тип формы существительного после разных чисел. Это удобно для запоминания правила в наглядном виде.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появляется там, где совпадает последнее число: 1 и 21, 2–4 и 22–24. Значит, именно последнее слово определяет согласование.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школьной грамматики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числительных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сочетание двое девочек. В нейтральной речи правильно говорить две девочки, потому что собирательные числительные подходят не для всех существительных.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возникают и в падежных формах составных числительных: нужно говорить к пятистам ученикам, о трёхстах книгах. Ошибка в одной части часто делает неверным всё словосочетание.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источник ошибок — написание сложных числительных слитно, раздельно или через дефис. Чтобы не ошибиться, важно видеть, из каких частей состоит слово.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нужно проверять форму существительного после числительного. Она зависит от самого числительного, поэтому без правила легко выбрать неверное окончание и исказить смысл.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постоянно встречаются в школьной жизни: в задачах, расписании, оценках времени и расстояния. Без них невозможно точно передать результат, длительность или размер.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делах они нужны при покупках, спорте и описании предметов: два килограмма, три мяча, двенадцать минут. Такие примеры показывают, что числительные важны не только на уроках.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 учебных и бытовых ситуациях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числительного в словосочетании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разряд, падеж и правильную форму существительного рядом с числительным.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467" y="1675625"/>
            <a:ext cx="26010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19065"/>
            <a:ext cx="324900" cy="25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разрядов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точное количество предметов: семь, сорок, тысяча. Это самый частый разряд в задачах, датах и повседневной речи, где нужна конкретная цифра.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часть целого: одна вторая, три четвертых. Они особенно полезны в математике, измерениях и там, где требуется точность.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несколько предметов как одно целое: двое, пятеро, семеро. Чаще всего употребляются с детьми, молодёжью и словами без формы единственного числа.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примерное количество: несколько, много, мало, сколько-то. Такие слова помогают говорить о количестве приблизительно, когда точная цифра неважна или неизвестна.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количественных числительных: главное запомнить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делятся на четыре разряда и помогают точно или приблизительно называть количество. Если помнить их значение и правила согласования, ошибки в речи будут встречаться гораздо реже.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2026-05-23T09:46:09Z</dcterms:created>
  <dcterms:modified xsi:type="dcterms:W3CDTF">2026-05-23T09:46:09Z</dcterms:modified>
</cp:coreProperties>
</file>