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64050" y="2101975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00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переломы мировоззрения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729150" y="2869625"/>
            <a:ext cx="5685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идеи меняют жизнь быстрее, чем кажется.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16475" y="44223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Неолит, Реформация, Россия XVIII века и «новое мышление» показывают один закон: новые представления о мире перестраивают труд, культуру, власть и внешнюю политику.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перелома одной логики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истории видно: каждый перелом начинался с изменения взглядов, а затем охватывал хозяйство, общество и международные отношения.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неолита к СССР: линия перемен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менялась картина мира, тем сильнее перестраивались повседневная жизнь и государственные институты.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презентации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неолитическая революция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ледникового периода климат стал мягче и устойчивее. Это сделало земледелие более предсказуемым, а оседлую жизнь — практичнее кочевой.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усилил давление на ресурсы. Людям требовались более надежные способы добывать пищу, чем случайная охота и собирательство.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 в выращивании растений и приручении животных превратило разрозненные наблюдения в устойчивые хозяйственные навыки, которыми можно было пользоваться из года в год.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оседлости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 и безопасность поселения стали важнее постоянных переходов. Оседлость давала контроль над ресурсами и снижала риски голода и потерь.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хозяйственные изменения постепенно усиливали социальную сложность.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общество и власть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культура оседлой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жилье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долговременные дома, хозяйственные постройки и хранилища. Поселение уже рассчитано не на сезон, а на постоянную жизнь нескольких поколений.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площадки и предметы, связанные с землей и плодородием, отражают новый образ мира. Человек сильнее ощущает зависимость от природы и цикла сезонов.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зерна и общие склады становятся основой выживания. Они поддерживают обмен внутри общины и помогают переживать неурожай или холодный сезон.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 шлифованные орудия делают быт более устойчивым и эффективным. Такие предметы показывают развитие ремесла и накопление технологического опыта.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Реформации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7400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злоупотреблений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критиковали за злоупотребления, богатство и продажу духовных преимуществ. У многих верующих росло ощущение, что религиозная жизнь оторвалась от подлинной веры.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15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людей стремились к личной, внутренне осознанной вере. Для них важнее становились совесть, ответственность и самостоятельное понимание религии.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591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власть влияла не только на религию, но и на политику, а также на экономику. Это вызывало недовольство правителей и образованных слоев общества.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167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ускорил распространение идей и переводов. Новые тексты быстро выходили за пределы городов и университетов, вовлекая в спор широкую аудиторию.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Реформации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Реформаторы утверждали, что верующий сам несет ответственность за свою веру и поступки. Это усиливало значение личного выбора и внутренней дисциплины.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9812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теряла монополию на знание, а образование становилось социально значимым. Религиозный спор одновременно стимулировал развитие школ и переводческой культуры.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37900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обряда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Богослужение стремились сделать проще и понятнее. Такой подход сокращал дистанцию между священнослужителем и общиной и менял привычный религиозный опыт.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987300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священных текстов стало важнейшим религиозным навыком. Поэтому грамотность и доступ к переводу Библии приобрели особую ценность.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сочетание внутренней реформы, дисциплины и культурного усиления католицизма.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ответила Католическая церковь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раскол изменил не только веру, но и школы, искусство и политическую культуру Европы.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религиозного раскола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Реформации Европа стала более конфессионально разнообразной: различия в вере повлияли на образование, художественные нормы и политические компромиссы.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XVI–XVII веков; обобщение по материалам учебного курса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5175" y="1132601"/>
            <a:ext cx="3026100" cy="17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реформ Петра I Россия резко ускорила модернизацию армии, управления и образования, чтобы конкурировать с европейскими державами.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25175" y="4139526"/>
            <a:ext cx="3026100" cy="5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историческая хронология петровской эпохи; дата провозглашения Российской империи.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883350" y="162975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символом поворота к имперской модернизации.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ориентиры петровской и послепетровской эпохи
</a:t>
            </a:r>
            <a:endParaRPr lang="en-US" sz="2363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Петровская модель службы делала дворянство опорой государства: образование, служба и карьера связывались в единую систему, где личный успех зависел от полезности для 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становилась более светской и представительной: двор, канцелярии, собрания и публичные церемонии формировали новый образ российской столицы и образованного человека.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для 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перестало быть только церковным делом: развивались школы, академическое знание и практические дисциплины, нужные для армии, флота, администрации и науки.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образцы задавали новые стандарты поведения: светский этикет, регулярная армия, придворная культура и дисциплина управления меняли повседневность элиты и чиновничества.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698" y="1433500"/>
            <a:ext cx="4218154" cy="2840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светской культуры заметнее всего проявился в расширении школ, печати и учреждений, которые обслуживали государство и городскую элиту.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светской культуры и образования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направления культуры усиливаются, но особенно заметен рост тех сфер, которые напрямую поддерживали модернизацию и просвещение.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459850"/>
            <a:ext cx="30261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тенденций культурного развития России XVIII века по учебной историографии.
</a:t>
            </a:r>
            <a:endParaRPr lang="en-US" sz="1158" dirty="0"/>
          </a:p>
        </p:txBody>
      </p:sp>
      <p:sp>
        <p:nvSpPr>
          <p:cNvPr id="9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художественный язык эпохи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4339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Пышность барокко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утвердилось как язык представительности: сложные фасады, богатый декор и динамичные композиции визуально подчеркивали силу двора и государства.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7534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классицизма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предложил иной идеал — порядок, симметрию и ясность. Античные мотивы стали связаны с идеей разума, дисциплины и общественной нормы.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07296" y="3741900"/>
            <a:ext cx="24078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перестраивался как сцена власти: дворцы, площади и ансамбли организовывали пространство так, чтобы демонстрировать престиж империи и новый масштаб столицы.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культурной политике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Учреждения и нормы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создавало учреждения, которые формировали культурную инфраструктуру: школы, академии, типографии и театральные площадки становились частью управляемой модернизации.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просвещение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Печатное слово и светские жанры расширяли круг читателей, но оставались тесно связаны с государственным заказом и задачами просвещения.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 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работала на престиж власти: парадные церемонии, архитектура и придворные практики закрепляли новый символический язык империи.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как 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модель элиты соединяла образование с карьерой: образованный человек мыслился прежде всего как носитель государственной пользы и дисциплины.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появилось новое мышление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4688" y="153000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противостояния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XX века СССР оказался в ситуации, где продолжение гонки вооружений усиливало экономическое давление и делало прежнюю линию политики все менее устойчивой.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4688" y="4097450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разрядке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Руководству требовался более гибкий курс, который позволял бы снизить напряженность, открыть пространство для договоренностей и уменьшить внешнеполитические риски.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4688" y="3241633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стал взаимосвязанным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стран делала изоляцию неэффективной: международные кризисы, экономика и вооружения требовали переговоров, а не только демонстрации силы.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4688" y="2385817"/>
            <a:ext cx="4203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война сохраняла высокий риск прямого столкновения, поэтому безопасность все чаще мыслилась не как победа над противником, а как снижение угрозы для всех.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политическом мышлении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нового подхода оказались общечеловеческие интересы: сохранение мира, предотвращение войны и признание того, что безопасность не может строиться только за счет давления.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риторика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язык менялся: чаще звучали слова о доверии, открытости и взаимной безопасности, что постепенно влияло и на международный климат.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Признавалось право государств на собственный путь развития, если он не ведет к прямому конфликту. Это ослабляло жесткую идеологическую схему прежней эпохи.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вместо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постоянной конфронтации усилился диалог с Западом. Переговоры становились не уступкой, а способом снизить риск глобального кризиса.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шагов во внешней политике СССР конца 1980-х годов.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внешнеполитического поворота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во внешней политике дал заметные международные результаты, но внутри страны проблемы накапливались и не исчезали.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последствий нового мышления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 улучшил международный климат, однако не компенсировал системные слабости советской модели.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 политики нового мышления по материалам по истории СССР конца XX 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031150" y="2482125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когда меняется картина мира, перестраиваются школа, искусство, власть и дипломатия. Именно поэтому самые глубокие переломы всегда начинаются с идей и заканчиваются изменением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836800" y="1276300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запускают исторические перемены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2026-07-26T01:51:55Z</dcterms:created>
  <dcterms:modified xsi:type="dcterms:W3CDTF">2026-07-26T01:51:55Z</dcterms:modified>
</cp:coreProperties>
</file>