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падежей помогают точно строить русскую речь.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имён существительных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падежи делают речь понятной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связывают слова в предложении и показывают, кто действует, кому адресовано действие и о чём идёт речь. Именно поэтому выражения вроде «книга друга», «подарить другу» и «говорить о друге» звучат ясно и точно.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— это форма существительного, которая показывает его роль в предложении. По ней видно, является ли слово главным предметом, объектом действия или адресатом.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падеж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Определяют падеж по вопросу, предлогу и окончанию. Эти признаки помогают не путать похожие формы и правильно понимать связь слов в тексте.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существительное может менять форму: стол, стола, столу, столом, о столе. Такое изменение делает высказывание точным и выразительным.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821075"/>
            <a:ext cx="4821300" cy="194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Соотнесите падеж, вопрос и простой пример: вопрос помогает быстрее определить форму слова.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правильно задать вопрос, падеж можно определить даже в коротком предложении.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падежей и их вопросы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школьной теме «Падежи имён существительных».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падеж — начальная форма слова
</a:t>
            </a:r>
            <a:endParaRPr lang="en-US" sz="274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называет предмет
</a:t>
            </a:r>
            <a:pPr algn="ctr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падеж помогает просто назвать предмет без дополнительных оттенков. В этой форме слово обычно входит в словарь, поэтому именно её удобно запоминать в начале изучения.
</a:t>
            </a:r>
            <a:endParaRPr lang="en-US" sz="1440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член предложения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существительное в именительном падеже становится подлежащим. В предложении «Ученики пришли в класс» именно это слово сообщает, кто совершил действие, а остальные слова уточняют картину.
</a:t>
            </a:r>
            <a:endParaRPr lang="en-US" sz="138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падеж: принадлежность, количество, отсутствие
</a:t>
            </a:r>
            <a:endParaRPr lang="en-US" sz="2726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 отвечает на вопросы кого? чего? Он помогает показать, кому что принадлежит, как в выражении «дом брата» или «книга друга».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падеж часто выражает отсутствие: «нет тетради», «без ключа», «у окна». Он делает сообщение точным, когда предмета рядом нет.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 также обозначает количество и часть целого: «много книг», «мало времени», «часть класса». Такие формы часто встречаются в речи школьников.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он употребляется после слов без, у, из, около, для, много, мало, несколько. Эти слова подсказывают, что нужно искать именно родительный падеж.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предлог может встречаться в разных падежных формах и менять смысл сочетания.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примеры: в школе, в школу, о школе.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и частые предлоги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помогает распознать падеж, но окончательное решение всегда требует проверки вопроса и формы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26425"/>
            <a:ext cx="425700" cy="37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762" y="3080520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0962" y="1205475"/>
            <a:ext cx="420300" cy="420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падеж: кому? чему?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Адресат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 показывает того, кому что-то дают, пишут, объясняют или передают. В предложении он помогает увидеть, на кого направлено действие.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«подарить сестре», «написать другу», «помочь товарищу» показывают, кому адресовано действие. Это делает речь точной и понятной.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предлогами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дательный падеж встречается с предлогами к и по. Они подсказывают направление: к другу, по дороге, к доске, по плану.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падеж существительного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 по признакам падежа: вопрос, предлог, окончание и значение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 отвечает на вопросы кого? что? Он показывает предмет, на который направлено действие, например: читать книгу, увидеть друга, нарисовать дом.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падеж: кого? что?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с глаголами действия этот падеж часто употребляется без предлога. Так легче понять, на что именно направлено действие и что является объектом.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одушевлённых и неодушевлённых существительных формы могут отличаться, поэтому важно не только задать вопрос, но и учитывать значение слова и его разряд.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232624"/>
            <a:ext cx="4228200" cy="9886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существительных в падежах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одного и того же слова помогает увидеть, как по-разному изменяются окончания в зависимости от склонения и падежа.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разных склонений окончания меняются по-разному, но падежная система сохраняет общий смысл и порядок форм.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 существительных по типам склонения в русском языке.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помогает показать, чем именно выполняется действие, с кем оно происходит и каким способом совершается. В речи он часто связан с предметом или человеком, участвующим в действии.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легко узнать по вопросам кем? чем? и по предлогам с, над, под, перед. В примерах вроде «писать ручкой» или «играть с другом» этот падеж делает действие точным и понятным.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падеж: кем? чем?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отвечает на вопросы о ком? о чём? и всегда употребляется вместе с предлогом. Он помогает назвать тему разговора или предмет, о котором сообщают.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падеж: о ком? о чём?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 ним встречаются предлоги о, в, на и при. В сочетаниях «говорить о книге» и «быть в школе» видно, что падеж может указывать и на содержание речи, и на место действия.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сначала найти предлог, затем задать вопрос от главного слова. Это особенно важно, потому что без предлога предложный падеж не употребляется.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Падежная форма связывает существительное с другими словами и помогает точно передать смысл предложения.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функции падежей в русском языке; дата не требуется.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Какую роль выполняет каждый падеж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падежа своя основная функция, поэтому замена формы может изменить значение всей фразы.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одушевлёнными и неодушевлёнными существительными важно для выбора формы: оно помогает не перепутать винительный падеж с родительным или именительным.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 совпадении форм винительного падежа у одушевлённых и неодушевлённых существительных в русском языке.
</a:t>
            </a:r>
            <a:endParaRPr lang="en-US" sz="1215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существительных по-разному ведут себя в винительном падеже.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путать родительный и винительный падежи
</a:t>
            </a:r>
            <a:endParaRPr lang="en-US" sz="2693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проверки: от значения слова и вопроса — к форме и окончанию.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падежа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путать вопросы что? и чего?. Из-за этого существительное неверно относят к другому падежу, хотя его форма в предложении подсказывает правильный ответ.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проблема — не замечать предлог. В выражениях вроде «о школе» или «к другу» именно предлог помогает понять, какой падеж нужен и как должно выглядеть окончание.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 и при определении одушевлённости. Для слов, обозначающих людей и животных, форма винительного падежа часто отличается от формы у неодушевлённых существительных.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проверка всегда строится на трёх шагах: вопрос, предлог и окончание. Если использовать их вместе, падеж определяется гораздо точнее.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821075"/>
            <a:ext cx="4821300" cy="194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существительное меняет окончание в разных падежах, но его основа остаётся узнаваемой.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 зависит от падежа, а не только от его значения: окончание меняется, чтобы показать роль существительного в предложении.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одного слова по падежам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изменения существительных «книга» и «город» по падежам в русском языке.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падежи работают в тексте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Слово входит в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получает свою форму и начинает связываться с другими словами по смыслу и грамматике.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Возникает вопрос от главного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Глагол, предлог или другое слово подсказывает, какую роль выполняет существительное в высказывании.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Появляется точное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показывает, кто действует, на кого направлено действие, где происходит событие или о чём идёт речь.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Текст становится ясным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падежам фраза звучит связно, а смысл можно понять без догадок и лишних пояснений.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помогают строить понятные предложения, точно выражать мысль и правильно писать окончания. Если уверенно определять их по вопросу, предлогу и форме слова, русский язык становится гораздо яснее.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падежи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2026-05-22T06:37:24Z</dcterms:created>
  <dcterms:modified xsi:type="dcterms:W3CDTF">2026-05-22T06:37:24Z</dcterms:modified>
</cp:coreProperties>
</file>