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«Холодная осень»: любовь, память и цена расставания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как личное чувство переживает историю и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создан в эмиграции и связан с опытом утраты родины, распада привычного мира и памяти о дореволюционной России. В нём личная история героя становится отражением исторической катастрофы.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поздней прозы Бунина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объединяет тексты о любви, которая не исчезает вместе с разлукой или смертью, а сохраняется в памяти как самое дорогое и необратимое переживание.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цикле «Тёмные аллеи»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цикла «Холодная осень» выделяется широким историческим фоном: частная драма здесь не замыкается в семье, а соотносится с судьбой поколения, пережившего войну и эмиграцию.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строит рассказ так, чтобы краткий эпизод молодости приобрёл значение жизненного итога. Именно поэтому личное чувство звучит здесь не бытово, а трагически и обобщённо.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знак разлуки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детали у Бунина не только описывают природу, но и задают эмоциональный тон. Холод, сырость и сумерки сразу создают ощущение убывания и скрытой угрозы.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героев и атмосфера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перед расставанием кажется спокойным лишь внешне. Внутри него уже слышится предчувствие беды, поэтому пейзаж точно совпадает с психологическим состоянием героев.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осень и предчувствие утраты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перед войной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чувства и понимание скорого расставания превращают обычный вечер в судьбоносный. Любовь сразу оказывается связана с тревогой и ожиданием.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память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годы проходят в эмиграции, но один вечер остаётся главным событием внутренней биографии. Память сохраняет любовь сильнее исторических перемен.
</a:t>
            </a:r>
            <a:endParaRPr lang="en-US" sz="1283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проводят вместе последний спокойный вечер перед разлукой. Семейная обстановка и осенний пейзаж подчёркивают хрупкость этого мгновения.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гибели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на войну приходит страшная весть о смерти жениха. Личная утрата становится необратимой и окончательно меняет жизнь героини.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от настоящего к памяти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и переход от живого переживания к итоговому воспоминанию.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первого лица делает рассказ особенно доверительным. Героиня не объясняет свои чувства подробно, но именно сдержанность речи подчёркивает глубину пережитого.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и его психологическая позиция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интонация лишена внешней патетики. Боль в тексте ощущается через точные наблюдения, паузы и спокойные формулировки, что усиливает правдивость рассказа.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героини становится формой внутренней верности. Пережитая потеря не разрушает её личность, а придаёт словам нравственную зрелость и особую 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Жених изображён как собранный и благородный человек, который принимает грядущую войну без громких слов. В его поведении чувствуется внутренняя сила и сознание возможной гибели.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мужской образы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просто вспоминает любимого, а хранит само ощущение единственного вечера. Она становится носителем памяти, для которой прошедшее важнее настоящего.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лишена бытовой длительности и подробностей повседневной жизни. Поэтому любовь воспринимается как редкое, краткое, но судьбоносное событие.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усиливается тем, что счастье было почти мгновенным. Бунин показывает не потерю привычной жизни, а разрушение едва возникшей, но уже бесценной близости.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чувство в рассказе тесно связано с историческим переломом и опытом потери.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«Холодная осень», 1944; мотивный анализ текста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 и утрата: именно они превращают частную историю в обобщение судьбы поколения.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рассказа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исторический перелом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фронт, а ожидание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присутствует не в батальных сценах, а в самом ощущении надвигающейся беды. Она делает прощание окончательным и лишает героев будущего.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жизненного пути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героя на войну означает не только расставание, но и переход в пространство, где личная судьба уже подчинена исторической силе и случайности.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катастроф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войной следуют революция, гражданский разлом и эмиграция. Бунин показывает, как одно историческое потрясение запускает цепь новых потерь.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привычного мира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ломает домашний уклад, чувство защищённости и веру в устойчивость жизни. Поэтому счастье в рассказе выглядит особенно кратким и хрупким.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любви, которые пережили разлуку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в рассказе хранит не столько материальную ценность, сколько память о любви, которой не суждено было стать судьбой. Этот маленький предмет соединяет двух людей сильнее любых слов и остаётся немым свидетельством того вечера, когда будущее ещё казалось возможным.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как обещание, которое не отменило время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 как след исчезнувшего прикосновения
</a:t>
            </a:r>
            <a:endParaRPr lang="en-US" sz="1378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Перчатка напоминает о последней близости перед разлукой и о хрупкости человеческого счастья. Вещь, оставшаяся после прощания, заменяет живое присутствие и превращается в знак утраты, которую невозможно исправить ни временем, ни воспоминанием.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подчёркивает масштаб позднего цикла: лаконизм здесь становится принципом изображения чувств, а не просто стилистическим приёмом.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рассказов объединяет цикл «Тёмные аллеи», и в каждом Бунин добивается предельной смысловой концентрации.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цикл «Тёмные аллеи»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«Холодная осень»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предметы и природные детали превращаются у Бунина в знаки судьбы, разлуки и исторической утраты.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не отдельно, а вместе: они связывают личную драму героев с ощущением невозвратимости целой эпохи.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и их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Бунина не просто хранит события, а сохраняет их нравственный смысл. Один вечер для героини становится мерой всей жизни, потому что в нём сосредоточены любовь, надежда и утрата.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не ослабляет боль, а делает её осознанной и достойной. Героиня не убегает от прошлого, а бережно удерживает его, как единственное подтверждение подлинности пережитого.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память превращается в форму внутреннего сопротивления исторической катастрофе. Она позволяет человеку не раствориться в войне, эмиграции и одиночестве, а сохранить личную верность тому, что было дорого.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наиболее сильное чувство в рассказе связано не с событием, а с его памятью: именно она удерживает смысл пережитого.
</a:t>
            </a:r>
            <a:endParaRPr lang="en-US" sz="114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«Холодная осень»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пик смещён в прошлое, а финал строится на тихой устойчивости памяти, а не на внешнем действии.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предельно сдержанно: короткие фразы и простая синтаксическая организация усиливают впечатление правды переживания и не отвлекают от внутреннего напряжения сцены.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раскрывается через жесты, паузы и бытовые детали. Именно внешняя точность позволяет читателю увидеть глубину чувств без прямых объяснений и авторских комментариев.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возникает из сочетания холодных пейзажных деталей и тонкой эмоциональной интонации. Описание природы не украшает текст, а точно передаёт состояние героев перед разлукой.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риторики делает трагедию особенно убедительной. Спокойный тон рассказчицы подчёркивает её внутреннее достоинство и усиливает чувство невозвратимости.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любви к утрате: как развивается трагедия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частное чувство в условиях войны превращается в исторически обусловленную судьбу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сад и семейный вечер в рассказе напоминают о цельном мире дореволюционной России, где близость людей казалась естественной и устойчивой. Эти детали создают ощущение теплоты, которой уже нельзя вернуть.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эмиграции дом становится не просто местом, а образом внутренней родины. Он живёт только в памяти героини и потому воспринимается как знак утраченной, но духовно сохранённой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и утраченной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«Холодная осень»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резкий контраст между счастливым прошлым и опустошённым настоящим героини.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разделены исторической катастрофой: прошлое остаётся живым в памяти, а настоящее существует как пространство потери.
</a:t>
            </a:r>
            <a:endParaRPr lang="en-US" sz="125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прошлого и настоящего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«Холодная осень» важна и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Бунина трогает тем, что показывает: даже после войны, разлуки и эмиграции человек может сохранить верность памяти и внутреннее достоинство. В этом и состоит его современная сила.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2026-05-23T16:40:31Z</dcterms:created>
  <dcterms:modified xsi:type="dcterms:W3CDTF">2026-05-23T16:40:31Z</dcterms:modified>
</cp:coreProperties>
</file>