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терроризму и наркотизму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угрозы, соблюдать закон и защищать свою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старшекласснику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мессенджеры и онлайн-платформы стали средой, где подростков пытаются вовлечь в опасные и незаконные действия. Понимание рисков помогает сохранять критическое мышление, правовую грамотность и личную безопасность.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терроризма в российском праве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35-ФЗ рассматривает терроризм как идеологию насилия и практику воздействия на решения органов власти, организаций и граждан через устрашение 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праве отдельно выделяются террористический акт, содействие террористической деятельности, организация террористического сообщества и публичные призывы к терроризму.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терроризма характерны организованность, наличие политической, идеологической или иной цели, а также создание угрозы гибели людей, крупного ущерба и иных тяжких последствий.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наркотизм и почему он опасен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начинается с употребления запрещённых веществ и быстро подрывает здоровье, самоконтроль и способность человека учиться, работать и строить нормальные отношения.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Незаконное потребление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усиливается, когда зависимый человек начинает склонять других к употреблению, втягивая друзей и сверстников в рискованную и противоправную среду.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окружающих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Наркотические вещества ухудшают память, внимание, эмоциональную устойчивость и повышают риск тяжёлых заболеваний, включая отравления и инфекционные осложнения.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здоровью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Незаконное хранение, сбыт, перевозка и изготовление наркотиков влекут серьёзную ответственность и могут полностью изменить жизненную траекторию подростка.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закона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разрушает доверие, усиливает конфликты и приводит к финансовым и психологическим потерям, которые затрагивают не только самого человека, но и его близких.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семьи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809690"/>
            <a:ext cx="4534800" cy="12156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 № 35-ФЗ и № 3-ФЗ; УК РФ статьи 205, 205.1, 205.2, 228, 228.1, 230, 231, 232; КоАП РФ статьи 6.8, 6.9, 6.13.
</a:t>
            </a:r>
            <a:endParaRPr lang="en-US" sz="46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и ответственность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 показывают, как закон одновременно запрещает опасные деяния, устанавливает наказание и поддерживает профилактику.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сочетает запрет, наказание и профилактический контроль; за наиболее опасные деяния предусмотрена прежде всего уголовная ответственность.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типичных каналов распространения угроз по материалам ОБЗР и открытым правовым источникам.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 формирования угроз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анонимность и скорость смены контактов, тем сложнее вовремя выявить опасную схему и остановить её распространение.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цифровая среда: она ускоряет вербовку, скрывает участников и помогает преступным схемам обходить контроль.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противоправная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вовлечения, маскировки и пресечения незаконной деятельности.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профилактика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уязвимы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сталкиваются с агрессивной рекламой и скрытым давлением в интернете. Любопытство, желание признания и доверие к анонимным аккаунтам делают манипуляцию особенно опасной.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правовое просвещение, умение проверять информацию, участие в спорте и волонтёрстве. Важны поддержка семьи, школьного психолога и готовность обсуждать сомнения со взрослыми.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26325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610" y="2872188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92700"/>
            <a:ext cx="317700" cy="28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748" y="3427220"/>
            <a:ext cx="317700" cy="2541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органы против угроз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
</a:t>
            </a:r>
            <a:pPr algn="r" indent="0" marL="0">
              <a:lnSpc>
                <a:spcPct val="9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меры по противодействию терроризму, согласует действия ведомств и обеспечивает единый подход к предупреждению и пресечению угроз.
</a:t>
            </a:r>
            <a:endParaRPr lang="en-US" sz="1087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 России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Выявляет террористические угрозы, пресекает деятельность опасных групп и участвует в оперативной защите государства и граждан.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Антинаркотическая комиссия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межведомственную работу по противодействию незаконному обороту наркотиков, профилактике зависимости и защите несовершеннолетних.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МВД, СК и прокуратура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проверку сообщений, расследуют преступления, поддерживают обвинение и контролируют соблюдение закона на всех этапах дела.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Росгвардия и таможня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охрану объектов, контроль доступа и пресечение каналов перемещения запрещённых веществ и опасных предметов.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Антитеррористическая защищённость объектов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образовательных организаций особенно важны порядок действий при угрозе, оповещение учащихся и сотрудников, а также быстрое взаимодействие с экстренными службами.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колледжи, транспортные узлы и места массового пребывания людей требуют особого контроля доступа, видеонаблюдения, тревожных кнопок и чёткого пропускного режима.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Категорирование объектов по уровню опасности определяет обязательный набор мер безопасности, включая планы эвакуации, инструктаж персонала и регулярные проверки готовности.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типовым категориям, отражённым в УК РФ и обобщённых материалах правоохранительной практики; относительные значения, не статистика.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наркопреступлений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всё чаще маскируется интернет-объявлениями и «закладками», что усложняет выявление и делает вовлечение молодежи более быстрым.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распространением и сбытом; раннее пресечение хранения и вовлечения помогает не допустить более тяжких деяний.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мессенджеры как каналы вовлечения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инструкций используют кодовые слова, ссылки-однодневки, геометки и частую смену контактов, чтобы затруднить контроль взрослых и фиксацию переписки.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аккаунты и закрытые чаты позволяют злоумышленникам быстро находить доверчивых подростков, избегать прямой идентификации и скрывать реальное содержание противоправного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Вербовка часто строится на обещании лёгкого заработка, «подработки курьером» или участия в закрытом сообществе, где истинные задачи раскрываются только после согласия.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ускоряет распространение угроз: одно сообщение может дойти до многих адресатов, а удалённые чаты и пересылка создают иллюзию безнаказанности.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деяния и их уголовно-правовая оценка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РФ: статьи 205, 205.1, 228.1, 232; актуальная редакция по состоянию на 2025 год.
</a:t>
            </a:r>
            <a:endParaRPr lang="en-US" sz="69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действия относятся к наиболее тяжким нарушениям и какие санкции предусмотрены законом.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оценивает терроризм и наркопреступления как особо опасные деяния, предусматривая серьёзные санкции вплоть до длительного лишения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терроризма и наркотизма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разрушает базовое чувство безопасности: люди начинают жить в ожидании угрозы, а свидетели и пострадавшие нередко сталкиваются с тревогой, страхом и длительной психологической травмой.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подрывает здоровье, учёбу и семейные отношения; для государства он означает расходы на лечение, охрану, расследование и восстановление, а также потерю человеческого потенциала.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Действуйте спокойно и сразу сообщайте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личной безопасности при обнаружении подозрительного предмета, сообщения или поведения.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профилактики, применяемых в системе образования и межведомственной работе; условные сравнительные значения.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профилактики: от предупреждения до помощи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эффективнее, когда школа, семья и специалисты действуют согласованно и не ждут появления серьёзных проблем.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начинается профилактика, тем меньше ресурсов требуется и тем устойчивее результат для подростка и его окружения.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82590"/>
            <a:ext cx="423000" cy="33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наркотрафик выходят за границы одной страны, поэтому преступные связи, маршруты и финансовые потоки требуют согласованных международных действий.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характер угрозы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взаимодействует в рамках ОДКБ, СНГ, ШОС и механизмов ООН, используя общие подходы к обмену информацией и координации мер безопасности.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объединениях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аналитика помогает быстрее выявлять подозрительные маршруты, трансграничные контакты и каналы финансирования, которые трудно увидеть внутри одной юрисдикции.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проверки и оперативное взаимодействие на границе повышают вероятность пресечения перевозки запрещённых веществ и перемещения участников сетей.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контроль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уменьшает пространство для манёвра преступных групп, когда одна страна перекрывает канал, а другая поддерживает расследование и поиск организаторов.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 преступников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ориентир — реальные последствия: меньше вовлечённых людей, меньше каналов сбыта, больше предотвращённых преступлений и быстрее пресекаемые попытки вербовки или распространения запрещённых веществ.
</a:t>
            </a:r>
            <a:endParaRPr lang="en-US" sz="121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ориентир — качество взаимодействия: чем лучше связаны школа, семья, полиция, медики и социальные службы, тем раньше замечаются риски и тем надёжнее профилактика.
</a:t>
            </a:r>
            <a:endParaRPr lang="en-US" sz="1314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ориентир — устойчивость результата: важно не только задержать исполнителей, но и разрушить связи, исключить повторные правонарушения и не допустить восстановления преступной сети.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результативности борьбы с угрозами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723644"/>
            <a:ext cx="4534800" cy="33877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цифровой безопасности и профилактике правонарушений для обучающихся; обобщение школьной практики.
</a:t>
            </a:r>
            <a:endParaRPr lang="en-US" sz="513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 и семья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повседневные действия, которые снижают риск вовлечения в опасные ситуации и помогают вовремя обратиться за поддержкой.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внимательность, отказ от рискованных контактов и своевременное обращение к взрослым делают профилактику личной и действенной.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осознанного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терроризму и наркотизму требует закона, профилактики и ответственности каждого. Для школьника решающими остаются критическое мышление, осторожность в сети, доверие к взрослым и готовность сообщать о рисках.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2026-05-21T05:35:49Z</dcterms:created>
  <dcterms:modified xsi:type="dcterms:W3CDTF">2026-05-21T05:35:49Z</dcterms:modified>
</cp:coreProperties>
</file>