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общеупотребительные и ограниченные в употреблении
</a:t>
            </a:r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слово по ситуации общения?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связаны с жизнью людей: одни нужны каждый день, другие — в науке, профессии, местной речи или неформальном общении. Пометы в словарях помогают понять, где слово уместно и как его употреблять правильно.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берётся деление слов по сферам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Общеупотребительные слова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41800" y="1445881"/>
            <a:ext cx="3449700" cy="8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 всем
</a:t>
            </a:r>
            <a:pPr algn="l" indent="0" marL="0">
              <a:lnSpc>
                <a:spcPct val="115000"/>
              </a:lnSpc>
              <a:buNone/>
            </a:pPr>
            <a:r>
              <a:rPr lang="en-US" sz="10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знакомы почти каждому носителю русского языка. Они не требуют специального объяснения и помогают людям легко понимать друг друга в школе, дома, в книгах и в обычном разговоре.
</a:t>
            </a:r>
            <a:endParaRPr lang="en-US" sz="1082" dirty="0"/>
          </a:p>
        </p:txBody>
      </p:sp>
      <p:sp>
        <p:nvSpPr>
          <p:cNvPr id="10" name="Text 3"/>
          <p:cNvSpPr txBox="1"/>
          <p:nvPr/>
        </p:nvSpPr>
        <p:spPr>
          <a:xfrm>
            <a:off x="941800" y="2617523"/>
            <a:ext cx="34497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Нейтральны по стилю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Общеупотребительные слова подходят для разных ситуаций общения: устного ответа, сказки, новости, письма или учебного текста. Они не звучат слишком официально, узко или разговорно.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54575" y="1436598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Составляют основу речи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такие слова чаще всего первыми осваивает ребёнок и чаще всего использует школьник. Без них невозможно строить понятные высказывания, рассказывать о событиях и выражать мысли точно.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954575" y="2617514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относятся слова вроде дом, мама, вода, идти, хороший, быстро, книга. Они встречаются почти в каждом тексте и помогают описывать самые обычные явления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1301558"/>
            <a:ext cx="218400" cy="194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8394" y="1285525"/>
            <a:ext cx="141375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7581" y="3170708"/>
            <a:ext cx="218400" cy="1941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89881" y="3158575"/>
            <a:ext cx="218400" cy="218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общеупотребительной лексики в разных частях речи
</a:t>
            </a:r>
            <a:endParaRPr lang="en-US" sz="2098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стол, солнце, город называют предметы и явления. Они часто встречаются в учебных текстах и бытовой речи, потому что помогают просто и ясно называть всё, что нас окружает.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читать, работать, идти обозначают действия. Такие глаголы нужны в любом разговоре: ими удобно рассказывать, что делает человек, что происходит вокруг и как меняется ситуация.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41125" y="3588893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добрый, большой, новый описывают признаки предметов и людей. С их помощью речь становится точнее: можно объяснить, какой предмет, человек, погода или событие имеют в виду.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1044400" y="307162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793425" y="3588892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тихо, быстро, вчера сообщают о времени, образе действия или признаке действия. Они часто уточняют мысль и делают высказывание более полным и понятным для слушателя.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296700" y="3062025"/>
            <a:ext cx="32373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82645" y="1508528"/>
            <a:ext cx="3226909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Сравним, где используются разные группы слов и чем они отличаются.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общения влияет на выбор слова: чем уже круг людей и ситуация, тем уже область употребления.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 сфере употребления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ограниченного употребления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для любой ситуации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известны не всем носителям языка и не подходят для любой речи. Их употребление зависит от того, где и с кем говорит человек, а также от темы разговора.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местностью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слова употребляют жители определённого региона. Они сохраняют местные особенности речи и помогают увидеть, как по-разному могут говорить люди в разных частях страны.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профессией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слова, которые особенно часто нужны людям одной профессии. Они помогают быстро и точно называть детали работы, инструменты, действия и предметы, важные для специалистов.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по контексту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ограниченного слова не всегда ясен сразу. Часто его можно понять только из контекста, из темы разговора или после обращения к словарю и дополнительному объяснению.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группу слова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сфере общения и известности слова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8525" y="393900"/>
            <a:ext cx="8216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в учебе и науке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016400" y="1733700"/>
            <a:ext cx="17853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название понятия
</a:t>
            </a:r>
            <a:pPr algn="l" indent="0" marL="0">
              <a:lnSpc>
                <a:spcPct val="115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обозначают научные и учебные понятия без лишней двусмысленности. Слова корень, приставка, орбита, клетка помогают точно назвать объект или явление и не спутать его с другим.
</a:t>
            </a:r>
            <a:endParaRPr lang="en-US" sz="1092" dirty="0"/>
          </a:p>
        </p:txBody>
      </p:sp>
      <p:sp>
        <p:nvSpPr>
          <p:cNvPr id="8" name="Text 3"/>
          <p:cNvSpPr txBox="1"/>
          <p:nvPr/>
        </p:nvSpPr>
        <p:spPr>
          <a:xfrm>
            <a:off x="3916675" y="1733700"/>
            <a:ext cx="17853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значение в области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термина обычно есть одно главное значение в пределах определённой науки или предмета. Благодаря этому в учебнике, задаче или объяснении слово понимается одинаково и не вызывает путаницы.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816950" y="1733700"/>
            <a:ext cx="17853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на уроках
</a:t>
            </a:r>
            <a:pPr algn="l" indent="0" marL="0">
              <a:lnSpc>
                <a:spcPct val="115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особенно важны на уроках русского языка, математики, биологии и географии. Они делают объяснение короче, точнее и понятнее, если ученик знает значение слова и умеет применять его.
</a:t>
            </a:r>
            <a:endParaRPr lang="en-US" sz="109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Профессионализмы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специалистов
</a:t>
            </a:r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Профессионализмы помогают людям одной профессии быстро понимать друг друга. Такие слова возникают в рабочем общении и обычно известны тем, кто постоянно сталкивается с одной и той же деятельностью.
</a:t>
            </a:r>
            <a:endParaRPr lang="en-US" sz="970" dirty="0"/>
          </a:p>
        </p:txBody>
      </p:sp>
      <p:sp>
        <p:nvSpPr>
          <p:cNvPr id="8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и краткие
</a:t>
            </a:r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арматура, штурвал, верстка, полоса называют важные предметы и действия без длинных объяснений. Для специалистов это удобно, потому что рабочий разговор становится быстрее и точнее.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всегда уместны
</a:t>
            </a:r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обычном ответе у доски или в школьном сочинении такие слова нужно употреблять осторожно. Если слушатель не связан с этой профессией, значение может оказаться непонятным.
</a:t>
            </a:r>
            <a:endParaRPr lang="en-US" sz="10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3679" y="1059700"/>
            <a:ext cx="2674393" cy="3612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Диалектные слова в речи жителей разных мест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94828" y="1392851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местной речи
</a:t>
            </a:r>
            <a:pPr algn="l" indent="0" marL="0">
              <a:lnSpc>
                <a:spcPct val="115000"/>
              </a:lnSpc>
              <a:buNone/>
            </a:pPr>
            <a:r>
              <a:rPr lang="en-US" sz="1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Диалектные слова характерны для определённой территории и отражают живую народную речь. По ним можно узнать, как в разных регионах по-своему называют привычные предметы и действия.
</a:t>
            </a:r>
            <a:endParaRPr lang="en-US" sz="1036" dirty="0"/>
          </a:p>
        </p:txBody>
      </p:sp>
      <p:sp>
        <p:nvSpPr>
          <p:cNvPr id="9" name="Text 3"/>
          <p:cNvSpPr txBox="1"/>
          <p:nvPr/>
        </p:nvSpPr>
        <p:spPr>
          <a:xfrm>
            <a:off x="3389363" y="1392926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разных мест
</a:t>
            </a:r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таким словам относят поребрик, кочет, гуторить, буряк. Они не являются ошибкой внутри местной речи, а показывают богатство и разнообразие русского языка.
</a:t>
            </a:r>
            <a:endParaRPr lang="en-US" sz="1069" dirty="0"/>
          </a:p>
        </p:txBody>
      </p:sp>
      <p:sp>
        <p:nvSpPr>
          <p:cNvPr id="10" name="Text 4"/>
          <p:cNvSpPr txBox="1"/>
          <p:nvPr/>
        </p:nvSpPr>
        <p:spPr>
          <a:xfrm>
            <a:off x="594828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культуре
</a:t>
            </a:r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Диалектные слова помогают сохранить речевые традиции и связь поколений. Они делают язык выразительным и напоминают, что в разных краях люди могут говорить по-разному.
</a:t>
            </a:r>
            <a:endParaRPr lang="en-US" sz="106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Жаргонизмы в неформальном общении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41800" y="1445881"/>
            <a:ext cx="3449700" cy="8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своей группы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Жаргонизмы помогают людям одной компании быстрее понимать друг друга. Такие слова чаще появляются в дружеском разговоре, переписке и общении внутри определённой группы, а не в учебной или официальной ситуации.
</a:t>
            </a:r>
            <a:endParaRPr lang="en-US" sz="937" dirty="0"/>
          </a:p>
        </p:txBody>
      </p:sp>
      <p:sp>
        <p:nvSpPr>
          <p:cNvPr id="10" name="Text 3"/>
          <p:cNvSpPr txBox="1"/>
          <p:nvPr/>
        </p:nvSpPr>
        <p:spPr>
          <a:xfrm>
            <a:off x="941800" y="2617523"/>
            <a:ext cx="34497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и выразительность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Жаргонизмы делают речь ярче, живее и иногда короче. С их помощью можно передать отношение говорящего: удивление, одобрение, шутку или восхищение, поэтому они особенно заметны в неформальной беседе.
</a:t>
            </a:r>
            <a:endParaRPr lang="en-US" sz="1069" dirty="0"/>
          </a:p>
        </p:txBody>
      </p:sp>
      <p:sp>
        <p:nvSpPr>
          <p:cNvPr id="11" name="Text 4"/>
          <p:cNvSpPr txBox="1"/>
          <p:nvPr/>
        </p:nvSpPr>
        <p:spPr>
          <a:xfrm>
            <a:off x="4954575" y="1436598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повседневной речи
</a:t>
            </a:r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таким словам относятся, например, тусовка, прикольно, круто, комп, видос. Их значение обычно понятно из разговора, но они не подходят для строгого письменного текста и публичного выступления.
</a:t>
            </a:r>
            <a:endParaRPr lang="en-US" sz="1058" dirty="0"/>
          </a:p>
        </p:txBody>
      </p:sp>
      <p:sp>
        <p:nvSpPr>
          <p:cNvPr id="12" name="Text 5"/>
          <p:cNvSpPr txBox="1"/>
          <p:nvPr/>
        </p:nvSpPr>
        <p:spPr>
          <a:xfrm>
            <a:off x="4954575" y="2617514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они неуместны
</a:t>
            </a:r>
            <a:pPr algn="l" indent="0" marL="0">
              <a:lnSpc>
                <a:spcPct val="115000"/>
              </a:lnSpc>
              <a:buNone/>
            </a:pPr>
            <a:r>
              <a:rPr lang="en-US" sz="10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сочинении, ответе у доски, докладе или официальном сообщении жаргонизмы лучше не использовать. В этих ситуациях нужна точная и нейтральная речь, чтобы текст звучал понятно и уместно.
</a:t>
            </a:r>
            <a:endParaRPr lang="en-US" sz="103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материалам школьного курса русского языка
</a:t>
            </a:r>
            <a:endParaRPr lang="en-US" sz="991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показано распределение слов по сферам употребления в учебной модели. Оно помогает сравнить не только размер групп, но и их роль в повседневном общении.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 речи нужны нейтральные слова, а ограниченная лексика используется реже, потому что связана с особыми ситуациями общения.
</a:t>
            </a:r>
            <a:endParaRPr lang="en-US" sz="1188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группы слов встречаются чаще в речи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слово — разные значения в разных сферах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
</a:t>
            </a:r>
            <a:pPr algn="l" indent="0" marL="0">
              <a:lnSpc>
                <a:spcPct val="115000"/>
              </a:lnSpc>
              <a:buNone/>
            </a:pPr>
            <a:r>
              <a:rPr lang="en-US" sz="1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обычной речи поле — это открытое пространство, участок земли или место, где растут растения. В математике и науке это слово может обозначать особую область, где действует правило или величина.
</a:t>
            </a:r>
            <a:endParaRPr lang="en-US" sz="998" dirty="0"/>
          </a:p>
        </p:txBody>
      </p:sp>
      <p:sp>
        <p:nvSpPr>
          <p:cNvPr id="8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
</a:t>
            </a:r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языке корень — главная часть слова, а в математике — число, которое при возведении в степень даёт заданное значение. Одно и то же слово меняет смысл в зависимости от предмета.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
</a:t>
            </a:r>
            <a:pPr algn="l" indent="0" marL="0">
              <a:lnSpc>
                <a:spcPct val="115000"/>
              </a:lnSpc>
              <a:buNone/>
            </a:pPr>
            <a:r>
              <a:rPr lang="en-US" sz="11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биологии клетка — это основная единица живого организма, а в повседневной речи так называют небольшое замкнутое помещение или ячейку. Контекст подсказывает, какое значение нужно выбрать.
</a:t>
            </a:r>
            <a:endParaRPr lang="en-US" sz="101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216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Словари и пометы при словах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16400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Словарная статья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толковом словаре слово объясняется не только по значению, но и по особенностям употребления. Это помогает понять, в какой ситуации оно будет уместно и как связано с другими словами.
</a:t>
            </a:r>
            <a:endParaRPr lang="en-US" sz="762" dirty="0"/>
          </a:p>
        </p:txBody>
      </p:sp>
      <p:sp>
        <p:nvSpPr>
          <p:cNvPr id="10" name="Text 3"/>
          <p:cNvSpPr txBox="1"/>
          <p:nvPr/>
        </p:nvSpPr>
        <p:spPr>
          <a:xfrm>
            <a:off x="3916675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Пометы рядом со словом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Пометы разг., обл., спец., проф., жарг. указывают на разговорный, областной, специальный, профессиональный или жаргонный характер слова. Они сразу показывают, что слово ограничено определённой сферой общения.
</a:t>
            </a:r>
            <a:endParaRPr lang="en-US" sz="762" dirty="0"/>
          </a:p>
        </p:txBody>
      </p:sp>
      <p:sp>
        <p:nvSpPr>
          <p:cNvPr id="11" name="Text 4"/>
          <p:cNvSpPr txBox="1"/>
          <p:nvPr/>
        </p:nvSpPr>
        <p:spPr>
          <a:xfrm>
            <a:off x="6816950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кажется незнакомым или необычным, словарь помогает уточнить его смысл. Это особенно важно, когда нужно написать сочинение, подготовить сообщение или точно ответить на вопрос.
</a:t>
            </a:r>
            <a:endParaRPr lang="en-US" sz="776" dirty="0"/>
          </a:p>
        </p:txBody>
      </p:sp>
      <p:sp>
        <p:nvSpPr>
          <p:cNvPr id="12" name="Text 5"/>
          <p:cNvSpPr txBox="1"/>
          <p:nvPr/>
        </p:nvSpPr>
        <p:spPr>
          <a:xfrm>
            <a:off x="2378900" y="2979900"/>
            <a:ext cx="1785300" cy="10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вдумчивого чтения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читать словарные пометы развивает внимательность к языку. Школьник быстрее замечает, где слово нейтральное, а где связано с профессией, местностью или неофициальной речью.
</a:t>
            </a:r>
            <a:endParaRPr lang="en-US" sz="81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4575" y="1965004"/>
            <a:ext cx="4152000" cy="15142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152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09100" cy="20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 главные различия между двумя группами лексики и понять, почему одно слово подходит почти в любой ситуации, а другое — только в определённой.
</a:t>
            </a:r>
            <a:pPr algn="l" indent="0" marL="0">
              <a:lnSpc>
                <a:spcPct val="150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Общеупотребительные слова универсальны, а слова ограниченного употребления точнее раскрывают специальную, местную или неформальную речь.
</a:t>
            </a:r>
            <a:endParaRPr lang="en-US" sz="1192" dirty="0"/>
          </a:p>
        </p:txBody>
      </p:sp>
      <p:sp>
        <p:nvSpPr>
          <p:cNvPr id="6" name="Text 2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общеупотребительных и ограниченных слов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544" y="1501300"/>
            <a:ext cx="197925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98881" y="1505200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98881" y="3397190"/>
            <a:ext cx="218400" cy="174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27306" y="3387483"/>
            <a:ext cx="218400" cy="194133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слова ограниченного употребления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407337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позволяют точно называть понятия в русском языке, математике, биологии и других предметах. Без них объяснение стало бы длиннее и менее точным.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950900" y="1408675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учёбы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878913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Профессионализмы помогают людям одной профессии быстро понимать друг друга и не тратить время на длинные объяснения. Они удобны в разговоре внутри рабочего коллектива.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430125" y="14182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работы специалистов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4878913" y="38024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Жаргонизмы делают неформальную речь своей для друзей или знакомой компании. Они помогают выразить настроение, но требуют осторожности в официальных и учебных текстах.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430125" y="32718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общения внутри группы
</a:t>
            </a:r>
            <a:endParaRPr lang="en-US" sz="1400" dirty="0"/>
          </a:p>
        </p:txBody>
      </p:sp>
      <p:sp>
        <p:nvSpPr>
          <p:cNvPr id="18" name="Text 8"/>
          <p:cNvSpPr txBox="1"/>
          <p:nvPr/>
        </p:nvSpPr>
        <p:spPr>
          <a:xfrm>
            <a:off x="407337" y="38024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Диалектные слова сохраняют особенности местной речи и напоминают о культурных традициях разных регионов. Они показывают, что язык живёт и развивается в разных местах по-разному.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950900" y="32814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сохранения традиций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уместное слово в речи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выбор слова зависит от ситуации общения и круга собеседников.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употреблении слов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Жаргон вместо нейтрального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частая ошибка — употреблять жаргонизмы в сочинении, ответе у доски или официальном сообщении. В таких случаях речь должна быть понятной, точной и спокойной по тону.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Диалектизм не к месту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Диалектные слова уместны только там, где они действительно нужны, например в разговоре о местной речи. Если использовать их в обычном тексте без пояснения, смысл может стать неясным.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без понимания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школьники используют научное слово, не зная его точного значения. Тогда появляется смысловая ошибка: предложение звучит уверенно, но передаёт неточную или неверную мысль.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словарю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избежать ошибок, полезно сверять незнакомое слово с толковым словарём. Это помогает выбрать нужное значение, проверить уместность и сделать речь грамотной.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вокруг нас в школе, дома и в интернете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чаще всего слышны общеупотребительные слова и термины. Учитель объясняет правило, а ученики записывают определение в тетрадь и сверяются со словарём, если встречают новое слово.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и в семье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семейном разговоре преобладает простая и понятная лексика, которая подходит всем членам семьи. Иногда в речи взрослых появляются профессиональные слова, если разговор идёт о работе или бытовых делах.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телефоне и в сети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интернете, переписке и коротких сообщениях чаще заметны разговорные слова и жаргонизмы. Они делают общение быстрее и эмоциональнее, но в учебных материалах и официальных текстах обычно не подходят.
</a:t>
            </a:r>
            <a:endParaRPr lang="en-US" sz="102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Общеупотребительные слова нужны почти в любой ситуации, а ограниченная лексика делает речь точной, выразительной и связанной с конкретной сферой общения. Умение различать эти слова помогает говорить и писать уместно.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2026-05-28T05:18:14Z</dcterms:created>
  <dcterms:modified xsi:type="dcterms:W3CDTF">2026-05-28T05:18:14Z</dcterms:modified>
</cp:coreProperties>
</file>