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Сторителлинг: история для презентации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теме зазвучать и удержать внимание.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 учёбе и выступлениях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нужен там, где важно не просто сообщить факт, а провести слушателя через понятную и живую историю. Его используют в презентациях, выступлениях и школьных проектах.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части истории — герой, цель и событие — помогают быстро понять смысл рассказа и не потерять внимание слушателя.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сторителлинга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истории делают её понятной даже без длинных объяснений.
</a:t>
            </a:r>
            <a:endParaRPr lang="en-US" sz="2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герой в центре рассказа сразу задаёт, за кем следить и чего ждать. Без этого история распадается на отдельные факты.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сторителлинга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 помогает слушателю увидеть цель и ход событий.
</a:t>
            </a:r>
            <a:endParaRPr lang="en-US" sz="25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опоры делают сюжет интересным: цель героя и препятствие на пути к ней. Именно между ними возникает напряжение и желание узнать итог.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сторителлинга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 — цель и препятствие — создают движение истории.
</a:t>
            </a:r>
            <a:endParaRPr lang="en-US" sz="25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важных момента завершают историю: выбор героя, напряжённый поворот и итог. Вместе они показывают, как ситуация изменилась.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сторителлинга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момента помогают довести сюжет до ясного и логичного конца.
</a:t>
            </a:r>
            <a:endParaRPr lang="en-US" sz="25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Крючок → путь → поворот → вывод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собрать историю для устного выступления или слайда.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старт истории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вопроса, который сразу заставляет слушателя задуматься. Такой вход работает, потому что человек хочет быстро узнать ответ и продолжает слушать до конца.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 маленькая сцена из жизни: один момент, одно действие, одна неожиданность. Короткая деталь делает начало живым и понятным без лишних объяснений.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открыть историю неожиданным фактом, если он связан с темой. Главное — не перегружать старт информацией, а сразу вызвать интерес к дальнейшему рассказу.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вступления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должен понять, кто действует в истории: ученик, команда или класс. Это помогает сразу увидеть, за кем следить и кому сопереживать.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коротко назвать, что произошло и почему ситуация стала важной. Так вступление быстро объясняет, с какой трудностью столкнулся герой.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вступления стоит показать, ради чего всё это рассказывается. Тогда слушатель понимает, к чему ведёт история и зачем её слушать дальше.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действия делают финал убедительным: вернуться к началу, назвать итог и оставить одну мысль.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завершить историю ясно и запоминающе.
</a:t>
            </a:r>
            <a:endParaRPr lang="en-US" sz="25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превращает общий рассказ в сцену, которую легко увидеть и запомнить.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до звонка уже создают напряжение и делают момент живым.
</a:t>
            </a:r>
            <a:endParaRPr lang="en-US" sz="25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переживает событие через звук, запах и цвет, слушателю проще почувствовать атмосферу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сенсорных штриха достаточно, чтобы сцена стала ярче и убедительнее.
</a:t>
            </a:r>
            <a:endParaRPr lang="en-US" sz="25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 сильная формулировка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формулировок показывает, как детали сразу меняют уровень интереса и 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проблема сразу задаёт конфликт и делает историю заметно сильнее.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 5 учеников показывает, что в школьной истории герой может быть не один человек, а целая группа.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в команде достаточно, чтобы каждый взял свою часть задачи.
</a:t>
            </a:r>
            <a:endParaRPr lang="en-US" sz="25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пример ложится на схему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элементами школьного кейса и схемой сторителлинга.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обычно хватает 7 опорных пунктов: герой, событие, цель, препятствия, выбор, финал и вывод. Такой шаблон помогает не потерять логику и быстро собрать выступление.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опорных пунктов достаточно, чтобы история была понятной и цельной.
</a:t>
            </a:r>
            <a:endParaRPr lang="en-US" sz="25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 истории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быстро понять, готова ли история к выступлению, или ей ещё нужна доработка.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одного элемента не хватает, рассказ ещё не работает как законченная история.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историю по карточкам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показывает, как превратить отдельные элементы в готовый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быстро собрать историю, не теряя главное: внимание, ход событий, поворот и вывод.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 по материалам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достаточно, чтобы выступление стало ясным и запоминающимся.
</a:t>
            </a:r>
            <a:endParaRPr lang="en-US" sz="25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готова за минуту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историю за одну минуту: есть ли герой, цель, препятствие, выбор и итог. Если все пять пунктов на месте, рассказ уже можно смело рассказывать.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2026-07-25T18:01:06Z</dcterms:created>
  <dcterms:modified xsi:type="dcterms:W3CDTF">2026-07-25T18:01:06Z</dcterms:modified>
</cp:coreProperties>
</file>