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629" y="373500"/>
            <a:ext cx="3789691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вокруг нас: как они помогают человеку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устройства делают работу легче, быстрее и удобнее.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рядом каждый день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передают движение и силу, помогают поднимать, перемещать, резать и закреплять предметы. Мы встречаем их в школе, дома, на улице, в транспорте и на производстве.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их удобно сравнивать по тому, как они уменьшают усилие, меняют направление движения и расходуют энергию.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механизмов обычно изучают в школьном курсе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физики, тема «Простые механизмы»
</a:t>
            </a:r>
            <a:endParaRPr lang="en-US" sz="11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простые механизмы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устройства решают разные задачи, но работают по одному принципу: дают человеку более удобный способ приложить силу.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 уроках внимания требуют рычаг, колесо и ось, а также наклонная плоскость.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простых механизмов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Рычаг: как длинная ручка помогает поднять груз
</a:t>
            </a:r>
            <a:endParaRPr lang="en-US" sz="31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96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рычага есть опора, плечо силы и плечо нагрузки. От их расположения зависит, насколько легко будет поднять или сдвинуть предмет.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554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320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Рычаг не делает работу за человека, а помогает распределить силы так, чтобы движение стало более удобным и управляемым.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72378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55364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Рычаги встречаются в качелях, ножницах, гвоздодёре, открывалке для бутылок и дверной ручке. Во всех случаях важна точка опоры.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55422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8408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плечо нагрузки, тем легче двигать груз. Но при этом приходится проходить больший путь, чем сам груз.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38466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работы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21452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плечо, на которое действует человек, длиннее, нужное усилие уменьшается. Это позволяет справляться с более тяжёлым грузом без лишнего напряжения.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21510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удобен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рычагов и примеры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опоры, силы и груза определяет, какой выигрыш даёт рычаг и насколько удобно им пользоваться.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рычагов одна задача — сделать действие удобнее, но способы достижения этого различаются.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рычагов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762" y="1542875"/>
            <a:ext cx="419175" cy="55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22325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622325"/>
            <a:ext cx="450000" cy="40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Блоки: подъем груза и изменение направления силы
</a:t>
            </a:r>
            <a:endParaRPr lang="en-US" sz="2538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 основном меняет направление силы: тянуть вниз удобнее, чем поднимать вверх. При этом само усилие почти не уменьшается, зато работа становится понятнее и безопаснее.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Неподвижный блок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блоки соединяют в систему, можно поднимать более тяжёлые предметы. Поэтому их используют в кранах, подъёмных устройствах, на мачтах и в сценическом оборудовании.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блоков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блок позволяет уменьшить необходимое усилие примерно в два раза. За это приходится платить большим путём, который нужно пройти верёвке или цепи.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блок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в силе у разных механизмов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условное: реальные значения зависят от устройства, длины пути и потерь на трение.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 большим выигрышем в силе обычно требуют большего пути или большего числа оборотов.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учебное сравнение простых механизмов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 ось: движение становится легче
</a:t>
            </a:r>
            <a:endParaRPr lang="en-US" sz="2522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трения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заменяет скольжение качением. Поэтому предмет легче перемещать по поверхности, а усилие на движение становится заметно меньше.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уменьшает потери на трение и делает движение более плавным. Поэтому предметы проще катить, чем тащить по поверхности.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 ось есть у велосипеда, тележки и чемодана на колёсиках. Этот же принцип используется в дверной ручке и в шестернях.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вращения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помогает передавать вращение от одной детали к другой. Это важно там, где нужно согласовать движение нескольких частей механизма.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плоскость в жизни и технике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плоскость помогает поднимать груз не сразу вверх, а постепенно. Это делает движение более удобным и требует меньшего усилия.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подъём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путь по наклонной поверхности, тем легче сдвигать предмет вверх. При этом сам груз проходит большее расстояние.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Длиннее путь — меньше сила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работают пандусы, трапы, горки для погрузки и лестницы. Эскалатор тоже можно рассматривать как движение по наклонной линии.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плоскость особенно полезна там, где нужно перемещать тяжёлые вещи аккуратно и без резкого подъёма, например на складе или у входа в здание.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простой механизм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действие силы проходит через механизм и приводит к полезному результату.
</a:t>
            </a:r>
            <a:endParaRPr lang="en-US" sz="15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Смазка, подшипники и гладкие поверхности снижают нагрев, износ и потери энергии при движении деталей.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способа помогают уменьшить трение в механизмах.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«Механизмы»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механизмов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работу выполняет каждый механизм и какое у него есть главное ограничение.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механизма своя сильная сторона, но все они требуют учитывать трение и длину пути.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«Механизмы»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механизмы встречаются чаще всего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механизмы скрыты в привычных предметах, поэтому их легче заметить при внимательном наблюдении.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 домом и производством; это показывает, что механизмы особенно нужны в быту и труде.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«Механизмы»; условные значения по примерам из урока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механизмы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объединяют два рычага и острые клинья, поэтому рука получает выигрыш в силе, а материал разрезается точно и быстро.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велосипеде вместе работают колёса, оси и передачи. Такая комбинация помогает ехать легче, передавать вращение и менять скорость движения.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Кран использует блоки и рычаги, чтобы поднимать тяжёлые грузы выше и безопаснее. Без согласованной работы деталей управление стало бы неудобным.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Кран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устройство становится удобнее, но требует точной сборки, регулярной проверки и аккуратного обращения, чтобы каждая часть выполняла свою роль.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рядом с нами каждый день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механизм можно увидеть прямо на парте: ножницы режут бумагу, степлер скрепляет листы, а дверная ручка помогает открыть класс. Тележка для перевозки вещей показывает, как колёса облегчают движение.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механизмы спрятаны в обычных предметах: открывалка помогает снять крышку, штопор вытягивает пробку, а кран регулирует поток воды. В мясорубке и швейной машинке детали работают вместе, чтобы человеку было легче.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замечать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присмотреться к привычным вещам, легко увидеть, что даже простая деталь может менять силу, направление или удобство работы. Такое наблюдение помогает лучше понимать технику вокруг нас.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механизм для задачи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подобрать подходящий простой механизм в зависимости от цели и условий работы.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механизмов
</a:t>
            </a:r>
            <a:endParaRPr lang="en-US" sz="3125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полезен не сам по себе, а тогда, когда его свойства подходят для конкретной задачи и условий работы.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механизма зависит от баланса: удобство и выигрыш в силе должны компенсировать потери на трение и износ.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«Механизмы»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улучшали механизмы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механизмах появились металлические детали, подшипники и зубчатые передачи. Это сделало их прочнее, точнее и надёжнее.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техники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механизмы делали из дерева и камня. Они были простыми, но уже помогали перемещать, поднимать и закреплять предметы.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времена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механизмы используют в строительстве, транспорте, промышленности, машинах и роботах, где особенно важны безопасность и высокая точность.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механизмы важны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делают работу человека удобнее и безопаснее: уменьшают усилие, меняют направление силы и помогают справляться с тяжёлыми задачами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2026-05-29T07:23:19Z</dcterms:created>
  <dcterms:modified xsi:type="dcterms:W3CDTF">2026-05-29T07:23:19Z</dcterms:modified>
</cp:coreProperties>
</file>