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 и роман «Дворянское гнездо»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распаде старого мира, нравственном выборе и несбывшемся личном счастье.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Крымской войны и накануне реформ страна ждала перемен. Тургенев увидел в этом времени кризис дворянской усадьбы и внутреннюю растерянность человека, лишённого прочной опоры в прошлом и настоящем.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1850-х годов и место романа Тургенева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«Дворянское гнездо» укрепило репутацию Тургенева как мастера психологической прозы: здесь главное происходит не во внешнем действии, а в движении мыслей, чувств и сомнений героев.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романа и его место в творчестве Тургенева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Лиризм, музыкальность речи и тонкая передача переживаний создают произведение, где каждый выбор героя становится испытанием характера и внутренней правды.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продолжает темы «Рудина», но делает их более трагичными: особенно важны нравственная ответственность, чистота совести и понимание того, что личное счастье не всегда достижимо.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как художественный образ романа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память рода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Калитиных показана как дом, в котором живут традиции, воспоминания и привычный порядок. Вещи, сад и тишина делают прошлое ощутимым и почти зримым.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уходящей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этот мир кажется замкнутым и обречённым. Его покой скрывает историческое истощение, а постепенное исчезновение старого уклада становится частью общего смысла романа.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личная история превращается в нравственный конфликт.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развитие сюжета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Лаврецкий — образ образованного дворянина, который многое пережил: семейный разлад, обман и разочарование в Европе. Его опыт делает его внимательным к чужой боли.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честен, способен к сочувствию и уважает труд, но остаётся человеком ослабленного сословия. В нём чувствуется усталость эпохи, утратившей прежнюю уверенность.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героя связан с невозможностью начать всё заново: чувство, долг и память прошлого оказываются сильнее мечты о простом личном счастье.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Лаврецкий: герой на переломе эпох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Калитина как нравственный идеал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живёт скромно и сосредоточенно, избегая всего показного. Её духовная собранность делает образ особенно цельным и убедительным.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Лизы вера — не внешняя привычка, а основа выбора. Она воспринимает жизнь через призму совести, смирения и ответственности перед Богом.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эгоизма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не ставит личное чувство выше моральной правды. Ради внутренней честности она готова отказаться от того, что делает её счастливой.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Самоограничение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решение требует силы характера: Лиза выбирает не удобство, а нравственную строгость. В этом проявляется высокая требовательность к себе.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Варвара Павловна воплощает светскую изящность, расчёт и внешнее обаяние. За её лёгкостью скрываются эгоизм и духовная пустота, особенно заметные на фоне Лизы.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Паншин связан с чиновничьей практичностью и поверхностной образованностью. Через него Тургенев показывает тип человека, который умеет быть успешным, но не глубоким.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персонажи и их роли в романе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Михалевич представляет искренний, но чрезмерно порывистый идеализм. Он говорит много и горячо, однако его слова нередко опережают реальные поступки.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противопоставления романа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помогают увидеть, что конфликт строится не только в событиях, но и в нравственных оценках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противоположности, тем отчётливее становится главная мысль: жизнь героя определяется внутренним выбором, а не внешним успехом.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И. С. «Дворянское гнездо» (1858–1859)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Лаврецкий и Лиза сближаются не через яркие события, а через доверие, тишину и духовное родство. Их чувство рождается постепенно и выглядит особенно чистым.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прошлое героя и нравственный закон делают это счастье невозможным. Любовь оказывается испытанием, в котором нельзя победить без потерь.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 подчёркивает трагизм утраченной надежды. Герои не разрушают чувство, а вынуждены признать его границы и отказаться от самообмана.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показывает, что зрелая любовь связана не только с мечтой, но и с совестью, терпением и способностью принять боль как часть жизни.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и несбывшегося счастья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Долг, совесть и религиозный выбор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и Лаврецкий постепенно понимают, что их сближает не случайная симпатия, а глубокое нравственное родство и надежда на тихое личное счастье.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прошлым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Известие о живой жене Лаврецкого разрушает возможность семейного будущего и ставит героев перед необходимостью принять нравственную правду.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решение Лизы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отвергает компромисс, потому что не может соединить любовь с ощущением греха и нарушенной совести; для неё важнее духовная цельность.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в монастырь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становится не бегством, а формой ответа на неразрешимый выбор, где человек добровольно признаёт границы собственной свободы.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19814"/>
            <a:ext cx="3848986" cy="197543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смысловые функции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в романе не просто действуют, а воплощают разные жизненные и нравственные позиции, через которые Тургенев раскрывает основной конфликт.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героев построена на контрастах: честность и компромисс, глубина и поверхностность, духовный выбор и светская успешность.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роман «Дворянское гнездо»; смысловой анализ образов персонажей.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 чувства не через прямые объяснения, а через паузы, жесты и взгляды: именно внешне почти незаметные движения выдают внутреннее напряжение героев.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интерьер у него тоже психологичны: сад, комната, дорога или вечерний свет не просто описывают место, а создают эмоциональную перспективу сцены.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и художественная деталь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авторская манера усиливает доверие к изображению: писатель не навязывает вывод, а позволяет читателю самому распознать скрытый смысл поведения персонажей.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повествования делает роман особенно убедительным, потому что внутренняя драма возникает из точных наблюдений за человеческой повседневностью.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настроение в романе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пространственные образы у Тургенева неразрывно связаны с внутренним состоянием героев и меняются вместе с ходом их судьбы.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становится эмоциональным барометром романа: он заранее подсказывает надежду, тревогу, утрату и тихое примирение.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пейзажных мотивов романа «Дворянское гнездо».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провинция и разные ритмы жизни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романе связана с салонной разговорностью, социальной видимостью и быстрыми связями между людьми; здесь важнее впечатление, чем подлинная близость.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Усадебная провинция живёт медленнее и тише: она хранит память, располагает к размышлению и делает нравственный выбор героев более ощутимым и серьёзным.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отличается ясностью и музыкальностью: фразы звучат плавно, без резких переходов, благодаря чему даже напряжённые сцены сохраняют мягкий, лирический тон.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Тургенева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оценочность и выразительная интонация помогают Тургеневу показать тихую трагедию романа так, что она воспринимается особенно глубоко и достоверно.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использует контрасты, повторы и точные детали, чтобы передать психологическое состояние героев, не прибегая к прямому морализированию.
</a:t>
            </a:r>
            <a:endParaRPr lang="en-US" sz="9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романа и их связь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романа переплетаются: личная история героев постоянно соотносится с переменами в жизни дворянского сословия 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драма у Тургенева становится частью более широкого исторического процесса, поэтому роман читается и как семейная, и как общественная история.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тем романа «Дворянское гнездо».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9483" y="3304813"/>
            <a:ext cx="242287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читательское восприятие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отмечали редкое сочетание мягкой интонации и точного изображения чувств, которое делало роман особенно выразительным и запоминающимся.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Лизы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стала одним из самых сильных женских образов Тургенева: её воспринимали как воплощение нравственной чистоты, скромности и внутренней цельности.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увидели в романе не только личную историю, но и точное ощущение исторического перелома, характерного для России середины XIX века.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«Дворянское гнездо» закрепилось как классический пример русского психологического романа и вошло в школьное чтение.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переходов в романе «Дворянское гнездо».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смысл романа через ключевые конфликты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совести, памяти и утрате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«Дворянское гнездо» показывает, как личное счастье, нравственный выбор и историческая перемена оказываются неразделимы; именно поэтому роман остаётся одним из самых глубоких произведений Тургенева.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2026-05-23T12:57:00Z</dcterms:created>
  <dcterms:modified xsi:type="dcterms:W3CDTF">2026-05-23T12:57:00Z</dcterms:modified>
</cp:coreProperties>
</file>