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закат античного мира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крупных изменений и трансформаций в Европе и Средиземноморье III–V веков.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античного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мир, основанный на достижениях Греции и Рима, охватывал тысячелетия развития. К III веку Римская империя была могущественной, распространяясь от Британии до Египта, но уже столкнулась с внутренними и внешними вызовами.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Рима и падение Западной империи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395 году император Феодосий I разделил Римскую империю на Западную и Восточную части. Такое разделение отражало политическую и военную необходимость для управления большими территориями.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империя просуществовала до 476 года, когда последний император Ромул Августул был отстранён. Восточная часть, Византия, сохраняла власть и культуру ещё почти тысячу лет.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упадка: внутренние и внешние причины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императоров ослабляла государственные институты и снижала стабильность управления государством.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кризис, вызванный высокими налогами и сокращением торговли, подрывал благосостояние населения и армии.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центральной власти приводила к невозможности эффективно координировать оборону и поддерживать порядок во всех провинциях.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в виде вторжений и набегов различных варварских племён усиливали давление на границы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реформирования империи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Диоклетиан ввёл тетрархию — систему четырёх правителей, что должно было упростить управление и защиту границ империи.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усилили армию и налоговый сбор, однако внутренние проблемы, такие как коррупция и социальное напряжение, остались неразрешёнными.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ключевые миграционные потоки варварских племён, повлиявшие на политическую карту Европы в поздней античности.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миграции варварских народов (IV–V вв.)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кардинально изменили Европу и внесли вклад в ослабление Римской империи.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археологические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империя: продолжение античных традиций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— центр культуры 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столица сохраняла римские законы и архитектуру. Город славился величественными соборами и сложной системой управления, что способствовало устойчивому развитию империи.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на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распространяла своё культурное и религиозное влияние на Балканы, Кавказ и территории Древней Руси, формируя основу восточнохристианской цивилизации.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народы и их роль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и формирование новых королевств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миграций вестготы создали королевства на территории бывшей Западной Римской империи, способствуя формированию новой политической карты Европы.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и 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стало одним из самых устойчивых образований поздней античности. Их язык и культура легли в основу современных европейских традиций.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армии и обороне империи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легионеров снизилось из-за демографических и экономических проблем, что значительно ослабило боеспособность армии.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восполнения войск стали привлекать представителей варварских племён, федератов, что меняло структуру и лояльность военных сил.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дисциплины и устаревшее вооружение снижали эффективность защиты границ во времена частых нашествий.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и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Готы, гунны и другие племена начали масштабные миграции, вызывая военные столкновения и ослабляя римские провинции на пути к империи.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изменения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миграции изменили этнический состав регионов, формируя основы новых культур и государств в Европе.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в падении Рима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миграция стала одним из факторов, приведших к распаду Западной Римской империи и возникновению феодальных образований.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Рима варварами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410 году вестготы под предводительством Алариха впервые за почти 800 лет захватили и разграбили Рим. Это событие стало символом ослабления римского могущества и потрясло жителей города.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455 году вандалы во главе с королём Гейзерихом нанесли Риму второй серьёзный удар. Их набег сопровождался разграблением и разрушениями, что окончательно утвердило упадок древней столицы.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поздней античности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налоги давили на ремесленников и крестьян, снижая их доходы и уменьшив количество товаров, доступных для торговли.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внутри империи и с внешними партнёрами значительно сократилась из-за нестабильности и опасностей на дорогах.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городов привело к упадку промыслов и снижению налоговых поступлений, ослабляя экономику целиком.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военные конфликты и набеги ухудшали сельское хозяйство, что снижало уровень жизни населения и приводило к голоду.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упадок древних культов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веке император Константин объявил христианство официальной религией, что кардинально изменило культурный ландшафт античного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языческие храмы закрывались, а прежние обряды прекращались, что трансформировало духовную жизнь Европы и заложило основы новой религиозной эпохи.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образования и сохранение знаний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распадом Рима школы закрывались, а грамотность среди населения значительно снизилась, особенно в Западной Европе.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античности сохранились преимущественно в монастырях, где монахи переписывали и хранили древние рукописи.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интеллектуальное развитие затормозилось, что создало культурный разрыв между античностью и средневековьем.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городов и сёл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Западной Европы опустели из-за угрозы военных нападений и экономического упадка, жители перемещались в сельскую местность.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территории, такие как Азия и Северная Африка, сохраняли более стабильное городское развитие и культурные традиции.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рынков и ремёсел снижало экономическую активность, что отражалось на общем упадке городских центров.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Рима в Средние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— хранители античного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стали главными центрами сохранения античной литературы и науки. Монахи копировали рукописи, обеспечивая преемственность знаний в условиях упадка светской культуры.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в новых государствах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римского права продолжали использоваться королями и вождями, формируя правовые системы зарождающихся феодальных государств.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 и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архитектура и искусство черпали вдохновение в римских образцах: арки, купола и мозаики влияли на постройку церквей и замков.
</a:t>
            </a:r>
            <a:endParaRPr lang="en-US" sz="95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языковом ландшафте Европы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латыни выросли романские языки — итальянский, французский, испанский — которые стали основой новых народных культур.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Германские, кельтские и славянские языки расширили своё распространение, отражая этническое разнообразие континента.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стало характерной чертой средневековой Европы, способствуя формированию различных народов и культур.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государств на руинах империи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 — падение Западной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Ромула Августула знаменует конец Западной империи и начало политической раздробленности в Европе.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V–VI века — формирование королевств вестготов и вандалов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миграций варварские народы создают свои государства на территориях бывших римских провинций.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VI века — развитие Франкского королевства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укрепляют свою власть, объединяя земли и закладывая основы будущей Франции.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феодальных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социально-политическая система появляется на руинах Рима, изменяя структуру власти и владения землёй.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памятники и деятели финала античности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Равенны — искусство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Позднеантичные мозаики в Равенне сочетают греческие и христианские мотивы, показывая смешение культур в переходный период.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Аврелий Августин — мыслитель эпохи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влияли на религиозное и философское мышление, связывая античные идеи с христианской теологией, что было ключевым для средневековой культуры.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античного мира: начало новой эпохи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античного мира открыло путь средневековой цивилизации, чьё наследие и влияние ощущаются в современной Европе во многих сферах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2026-05-10T10:20:47Z</dcterms:created>
  <dcterms:modified xsi:type="dcterms:W3CDTF">2026-05-10T10:20:47Z</dcterms:modified>
</cp:coreProperties>
</file>