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Мошковская. «Жду»: стихотворение о детском ожидании
</a:t>
            </a:r>
            <a:endParaRPr lang="en-US" sz="2275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маленьком ожидании, которое кажется целым приключением.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Мошковская — поэтесса для детей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 Мошковская писала о том, что близко ребёнку каждый день: о радости, обиде, игре, дожде и ожидании. Её стихи простые, живые и немного шутливые, поэтому их легко слушать и запоминать.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не событие, а состояние героя. Поэтому стихотворение звучит очень по-детски: просто, искренне и чуть-чуть нетерпеливо.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Сюжета почти нет, зато хорошо передано чувство ожидания. Оно знакомо младшим школьникам, потому что время в такие минуты кажется особенно медленным.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ребёнок, который очень ждёт важную встречу или событие. Всё внимание сосредоточено на одном вопросе: когда же это наконец случится.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«Жду»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ожидания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и у двери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представить ребёнка у окна или у двери, который всё время смотрит вдаль. Он словно готов в любую секунду увидеть того, кого ждёт.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шаги и часы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становятся тихие звуки и мелкие детали: шорох, шаги, тиканье часов. Они делают ожидание почти зримым и наполняют обычный день особым напряжением.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562" y="150037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ждать бывает трудно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тянется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очень ждёшь, даже короткая минута кажется длинной. Ребёнок ощущает, что время идёт медленно, и от этого становится ещё нетерпеливее.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 усидеть спокойно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может долго сидеть на месте. Он то смотрит в окно, то прислушивается, потому что всё в нём настроено на одно: не пропустить важный момент.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звук кажется знаком
</a:t>
            </a:r>
            <a:pPr algn="ctr" indent="0" marL="0">
              <a:lnSpc>
                <a:spcPct val="115000"/>
              </a:lnSpc>
              <a:buNone/>
            </a:pPr>
            <a:r>
              <a:rPr lang="en-US" sz="1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шаг, шорох или движение сразу привлекает внимание. Ожидание делает ребёнка очень чутким, и он начинает замечать даже самые маленькие признаки приближения встречи.
</a:t>
            </a:r>
            <a:endParaRPr lang="en-US" sz="16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 стихотворении показано как важная часть жизни, а не как пустая пауза. Оно помогает почувствовать, как сильно хочется радостной встречи.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свои переживания и не стыдиться нетерпения. Ведь ждать бывает трудно, но это чувство знакомо почти каждому ребёнку.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ожидание заканчивается, радость становится особенно яркой. Долгожданная встреча кажется ещё дороже именно потому, что к ней долго шли мысленно.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речь в стихотворении
</a:t>
            </a:r>
            <a:endParaRPr lang="en-US" sz="2166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очень простыми словами, понятными младшему школьнику. Короткие фразы и живой разговорный тон делают его похожим на детские мысли вслух.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повторы передают волнение героя. Благодаря этому текст звучит естественно, будто ребёнок действительно не может перестать ждать и всё время возвращается к одной мысли.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стихотворении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возвращается снова и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показывают, как ребёнок всё время думает об одном и том же. Из-за этого ожидание кажется длиннее и напряжённее.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нетерпения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создают ощущение тиканья часов. Стихотворение звучит так, будто само время медленно шагает вперёд.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мысль о событии или встрече. Она сразу занимает всё внимание героя и не отпускает его.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не смеётся над ребёнком, а улыбается вместе с ним. Она видит, что нетерпение у героя очень серьёзное, хотя со стороны оно выглядит немного забавно.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Эммы Мошковской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мягкая улыбка делает стихотворение тёплым. Читатель узнаёт в герое себя или кого-то из знакомых и чувствует: так бывает у всех.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помогает не только улыбнуться, но и лучше понять детское состояние. Из-за него стихотворение звучит ласково, дружелюбно и совсем не поучительно.
</a:t>
            </a:r>
            <a:endParaRPr lang="en-US" sz="11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времени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которые не спешат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время словно становится живым и упрямым: оно тянется и не хочет ускоряться. Образ часов помогает увидеть, как ребёнок следит за каждой минутой и ждёт события с нарастающим волнением.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за которым всё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тексте похоже на место ожидания и надежды. Через него удобно смотреть вдаль, прислушиваться к миру и пытаться первым заметить того, кто вот-вот появится.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долгожданной встрече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воображении ребёнка становится почти праздничной. По ней должен прийти тот, кого очень ждут, поэтому каждый звук снаружи кажется особенно важным и значительным.
</a:t>
            </a:r>
            <a:endParaRPr lang="en-US" sz="13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стихотворении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верит, что долгожданная встреча обязательно случится. Эта тихая надежда помогает ему не опускать руки и снова смотреть вперёд, даже если ждать уже очень утомительно.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Беспокойство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ожидание затягивается, в душе появляется тревога. Ребёнок всё время прислушивается и оглядывается, потому что боится пропустить самый важный момент и очень хочет быть готовым.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узнать, что будет дальше, кто придёт и когда именно откроется дверь. Любопытство делает ожидание живым и не даёт мыслям успокоиться ни на минуту.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предчувствие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до самой встречи уже чувствуется маленькая радость. Герой заранее представляет приятный момент, и от этого день кажется светлее, а сердце — заметно веселее.
</a:t>
            </a:r>
            <a:endParaRPr lang="en-US" sz="13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ожидание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показывают, как чувство ожидания постепенно меняется в душе ребёнка от надежды до радостного предчувствия встречи.
</a:t>
            </a:r>
            <a:endParaRPr lang="en-US" sz="8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хорошо звучит вслух: он ритмичный, лёгкий и запоминающийся. Благодаря этому текст быстро остаётся в памяти и вызывает живой отклик у слушателя.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повторяющиеся слова и интонации, похожие на детскую речь. Они передают волнение, будто ребёнок не может удержать одну мысль и снова возвращается к ней.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на коротких и ясных фразах, поэтому его легко понимать младшему школьнику. Каждое слово звучит просто и точно, без лишних объяснений и сложных оборотов.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представить по стихотворению
</a:t>
            </a:r>
            <a:endParaRPr lang="en-US" sz="2609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у которого всё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легко возникает ребёнок у окна. Он смотрит вдаль, надеясь первым заметить того, кого ждёт. За стеклом тихо, а внутри всё напряжено от нетерпения.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которая вот-вот откроется
</a:t>
            </a:r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дверь, к которой то и дело обращается взгляд. Кажется, ещё миг — и она распахнётся. Этот момент ожидания особенно яркий, потому что почти случилось самое важное.
</a:t>
            </a:r>
            <a:endParaRPr lang="en-US" sz="1288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навстречу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появляется дорожка или тропинка, по которой скоро придёт долгожданный человек. Воздух будто наполнен шагами, шорохами и светлой надеждой на приятную встречу.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терпению: не всё хорошее приходит сразу, но ждать тоже нужно уметь. Это важный навык, который помогает спокойно переживать волнение и не торопить время.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свои чувства надо замечать и называть. Если понимать, что ты нетерпелив, тревожишься или радуешься, становиться легче справляться с ожиданием.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радостная встреча ценится сильнее, если её долго ждали. Ожидание делает событие особенным, а саму радость — более яркой и тёплой.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доброму отношению к обычным детским переживаниям. Нетерпение здесь не смешно и не стыдно, а просто очень знакомо каждому ребёнку.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легко узнаёт в стихотворении своё собственное ожидание: мамы после уроков, гостей, прогулки или дня рождения. Такие ситуации бывают у каждого, поэтому текст сразу кажется близким.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этого возраста хорошо знакомо чувство, когда время будто идёт медленнее. Нужно подождать совсем немного, а кажется, что прошло уже очень много минут.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ребёнку увидеть: ждать трудно, но это обычная часть жизни. А если впереди что-то приятное, ожидание становится почти маленьким приключением.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первоклассника
</a:t>
            </a:r>
            <a:endParaRPr lang="en-US" sz="22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финал стихотворения
</a:t>
            </a:r>
            <a:endParaRPr lang="en-US" sz="2161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светлое чувство: встреча уже совсем близко, и ожидание вот-вот закончится. После волнения появляется спокойная надежда, словно дверь сейчас откроется сама собой.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момент перед самым событием: шаги за дверью, открытое окно, внимательный взгляд и улыбка. В этой сцене чувствуется и тишина, и радостное напряжение.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остаётся в памяти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узнаёт знакомое чувство ожидания. Оно понятно без объяснений, потому что встречается в жизни почти каждого ребёнка.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повторы создают звучание, которое легко услышать и запомнить. Текст будто движется вместе с нетерпеливыми мыслями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ожидание превращается в маленькую историю о чувствах. Поэтому стихотворение не теряется среди других и долго остаётся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стихотворение нужно с паузами: именно они помогают почувствовать, как долго тянется ожидание. Без пауз волнение героя звучало бы гораздо слабее.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должна быть живой и немного удивлённой. Тогда слышно, что ребёнок не просто ждёт, а всё время мысленно спрашивает: «Ну когда же?»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лучше выделять голосом, чтобы передать настойчивые мысли героя. Они работают как тихие шаги времени и делают стихотворение очень выразительным.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читать текст слишком быстро. Медленный темп помогает заметить нетерпение, прислушивание и ту самую радостную дрожь перед встречей.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большое чувство в маленьком стихотворении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«Жду» Эмма Мошковская показывает, что обычное ожидание может стать важным событием. В нескольких строках живут волнение, надежда и радость долгожданной встречи.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2026-05-23T23:11:03Z</dcterms:created>
  <dcterms:modified xsi:type="dcterms:W3CDTF">2026-05-23T23:11:03Z</dcterms:modified>
</cp:coreProperties>
</file>