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как наследуются признаки, здоровье и генетические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ДНК, гены и хромосомы определяют наследственность, болезни и разнообразие людей?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от молекулы к медицине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 объясняет, как устроены наследственность и изменчивость, почему возникают врождённые нарушения и как по ДНК можно оценивать риски заболеваний. Это одна из ключевых областей современной биологии и медицины, соединяющая молекулярный уровень и практику врача.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генетики: ген, аллель, генотип, фенотип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единица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в котором записана инструкция для синтеза белка или РНК. Именно через работу гена формируется наследуемый признак организма.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одного гена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формы одного и того же гена. Они могут по-разному влиять на признак и объясняют наследственные различия между людьми.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Генотипом называют совокупность всех генов организма, а фенотипом — проявляющиеся признаки. На фенотип влияют не только гены, но и условия среды.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даже в паре с другим вариантом гена, а рецессивный — обычно только при отсутствии доминантного. Это важно для понимания наследования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хромосомы как носители наследственной информации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имеет форму двойной спирали и состоит из нуклеотидов с основаниями аденин, тимин, гуанин и цитозин. Их последовательность хранит наследственную информацию.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отражает полный набор хромосом человека. Он помогает выявлять крупные нарушения числа или структуры хромосом, связанные с наследственными синдромами.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 хромосомах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в хромосомах ядра клетки. Их линейное расположение создаёт карту наследственности, по которой можно изучать связь признаков и участков ДНК.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хромосом особенно важен, когда нужно обнаружить значимые изменения, которые невозможно увидеть без лабораторных методов. Это основа цитогенетической диагностики.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 и их распространённость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синдромов различается, потому что разные хромосомные изменения по-разному совместимы с развитием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Клайнфельтера и синдром Дауна встречаются чаще, чем синдром Тернера; все три состояния связаны с ранними нарушениями деления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распространённости хромосомных синдромов; значения приведены как ориентировочные.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 передаётся от родителей к ребёнку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 генотипа родителей к проявлению признака у потомства.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076607"/>
            <a:ext cx="4176900" cy="1572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у 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характер передачи признака в семье связан с типом наследования и примером заболевания.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семейному рисунку передачи признака можно предположить тип наследования и сузить круг диагностического поиска.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генетика человека; примеры наследования общеизвестны.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затрагивают последовательность нуклеотидов внутри одного гена. Даже небольшая замена или вставка может изменить структуру белка и повлиять на признак.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связаны с изменением строения хромосом: утратой участков, дупликациями, инверсиями или переносом фрагментов. Они нередко затрагивают сразу многие гены.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меняют число хромосом в клетке. Такие изменения особенно серьёзны, потому что нарушают баланс генетического материала и работу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из-за ошибок репликации, радиации, химических мутагенов и некоторых вирусов. Большинство из них нейтральны или вредны, но редкие могут оказаться полезными.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наследственной изменчивости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мутация — тяжёлый диагноз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Муковисцидоз, фенилкетонурия и серповидноклеточная анемия возникают из-за изменения одного гена. Для таких болезней особенно важны раннее выявление и постоянное наблюдение, потому что своевременная помощь заметно снижает риск осложнений и улучшает качество жизни.
</a:t>
            </a:r>
            <a:endParaRPr lang="en-US" sz="1167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болезнь складывается из 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2 типа и артериальная гипертензия не сводятся к одной мутации. На их развитие влияют сразу многие гены и условия жизни, поэтому наследственность повышает риск, но не предопределяет исход.
</a:t>
            </a:r>
            <a:endParaRPr lang="en-US" sz="120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ранняя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предрасположенность часто проявляется не сразу, а через вероятности, которые меняются под влиянием среды. Поэтому обследование семьи, профилактика и наблюдение помогают обнаружить болезнь раньше и избежать тяжёлых последствий.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и многофакторные заболевания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генетической диагностики и их задачи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различаются по масштабу: одни ищут крупные хромосомные изменения, другие — точечные варианты ДНК.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задача, тем более специализированный метод нужен; при этом пренатальная диагностика дополняет лабораторный анализ оценкой состояния плода.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методам генетической диагностики из учебного материала раздела.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тестирование: возможности и ограничения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выявлять носительство мутаций, связанных с наследственными заболеваниями. Это особенно важно для семейного планирования, когда нужно оценить возможные риски для будущих детей и выбрать оптимальную тактику наблюдения.
</a:t>
            </a:r>
            <a:endParaRPr lang="en-US" sz="1156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интерпретация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теста нельзя понимать буквально: обнаруженный вариант гена не всегда означает болезнь. Для корректного вывода врач сопоставляет молекулярные данные с симптомами, семейным анамнезом и другими обследованиями.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генетики изучает, как генотип влияет на реакцию на лекарства. Такие данные помогают подбирать препараты и дозировки точнее, снижая вероятность неэффективности лечения и нежелательных побочных эффектов.
</a:t>
            </a:r>
            <a:endParaRPr lang="en-US" sz="1204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требует особой конфиденциальности. Перед анализом необходимо информированное согласие, а доступ к результатам должен быть ограничен, чтобы исключить утечку персональных сведений и неправомерное использование данных.
</a:t>
            </a:r>
            <a:endParaRPr lang="en-US" sz="12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и неонатальная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генетического наблюдения при планировании беременности, обследовании плода и раннем выявлении наследственных заболеваний у новорождённых.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онкология: роль соматических мутаций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запускает опухоль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возникает, когда в клетке накапливаются соматические мутации. Постепенно нарушается контроль деления, и клетка получает преимущество в росте по сравнению с окружающими тканями.
</a:t>
            </a:r>
            <a:endParaRPr lang="en-US" sz="1116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предрасположенность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опухоли связаны не с одной случайной мутацией, а с унаследованной предрасположенностью. Например, при изменениях BRCA1 и BRCA2 повышается риск рака молочной железы и яичников.
</a:t>
            </a:r>
            <a:endParaRPr lang="en-US" sz="1044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гены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изменения в генах, отвечающих за апоптоз и восстановление ДНК. Если эти системы ослабевают, повреждённые клетки дольше сохраняются и чаще дают начало опухолевому росту.
</a:t>
            </a:r>
            <a:endParaRPr lang="en-US" sz="1185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 равен диагнозу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фактор увеличивает вероятность болезни, но не делает её неизбежной. На развитие опухоли влияют образ жизни, среда, возраст и дополнительные молекулярные изменения в клетках.
</a:t>
            </a:r>
            <a:endParaRPr lang="en-US" sz="10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01796"/>
            <a:ext cx="3604200" cy="19399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наследственные заболевания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конкретная генетическая причина связана с основными проявлениями болезни.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наследственных болезней клиническая картина напрямую связана с нарушенной функцией конкретного белка или обменного пути.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генетике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32" y="1617661"/>
            <a:ext cx="2550285" cy="192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32" y="1617661"/>
            <a:ext cx="2550285" cy="192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Лекарство по генотипу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получает не только жалобы пациента, но и информацию о его генетических особенностях. Это помогает предсказать, как организм усвоит препарат, и заранее снизить риск слабого эффекта или побочных реакций.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терапия в онкологии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Таргетные препараты действуют на конкретные молекулярные мишени в опухоли. Такой подход особенно важен, когда болезнь связана с определённым генетическим изменением, которое можно использовать как «точку входа» для лечения.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 как целая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учитывает не только ДНК, но и клинические данные, возраст, сопутствующие болезни и образ жизни. Поэтому одно и то же лечение может быть эффективным для разных людей по-разному.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персонализированная медицина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различаются по наследственным признакам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людьми формируются не одним фактором, а их сочетанием. Особенно заметно это при сравнении близнецов: даже при одинаковом генотипе условия жизни меняют проявление признаков.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создаёт основу разнообразия, рекомбинация усиливает его, а среда определяет, как именно проявятся многие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данные по генетической изменчивости и близнецовым исследованиям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генетики человека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данным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сделали возможным раннее выявление рисков, но одновременно поставили вопрос о приватности. Нужны чёткие правила хранения данных и добровольное согласие на их использование.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дискриминации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 наследственности может повлиять на отношение к человеку в семье, школе, страховании и на работе. Поэтому особенно важна защита от неправомерного распространения результатов анализов.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открывают перспективы лечения, но вызывают споры, если речь идёт о наследуемых изменениях в эмбриональных клетках. Здесь необходимы научная осторожность и строгие этические ограничения.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проводится анализ ДНК в лаборатории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молекулярно-генетического исследования от образца до клинического заключения.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будущего: редактирование генома и большие данные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 как 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CRISPR-Cas9 позволяет точечно изменять участки ДНК. В научных исследованиях она стала одним из самых важных инструментов для изучения функций генов и проверки новых подходов к терапии.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рассматривается как путь к помощи при наследственных заболеваниях. Особенно перспективны модели, где нужно исправить конкретный дефект или создать точную клеточную модель болезни.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генетические базы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Биобанки и крупные базы данных ускоряют поиск связей между генами и заболеваниями. Чем больше хорошо описанных образцов, тем точнее становятся выводы генетических исследований и клинических наблюдений.
</a:t>
            </a:r>
            <a:endParaRPr lang="en-US" sz="1168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с внецелевыми изменениями, неполным контролем последствий и этическими спорами. Поэтому новые технологии требуют строгой проверки безопасности и ответственного применения.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 объясняет, почему мы похожи и почему мы разные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понять наследование признаков, причины болезней и уникальность каждого человека. Её достижения делают диагностику точнее, лечение — более персонализированным, а отношение к генетической информации — более ответственным.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2026-06-01T15:01:56Z</dcterms:created>
  <dcterms:modified xsi:type="dcterms:W3CDTF">2026-06-01T15:01:56Z</dcterms:modified>
</cp:coreProperties>
</file>