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стихотворение «До свидания, мальчики»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год: прощание с юностью, уход на войну, тревога и память тех, кто не вернулся.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Булат Окуджава и почему его стихотворение важно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(родился в 1924 году) пережил военное время и писал стихи и песни о людях, дружбе, верности и памяти. «До свидания, мальчики» показывает, как война ломает судьбы подростков и делает мирную жизнь особенно ценной.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как поэт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— советский поэт, прозаик и автор песен, связанный с поколением, которое размышляло о судьбе человека и памяти о войне. Его тексты опираются на честные человеческие чувства.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часто используются простые слова и короткие строки. Спокойная интонация помогает говорить о страшном без крика — ясно, бережно и по делу.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делает произведения понятными и эмоциональными одновременно: серьезные темы раскрываются через разговорный ритм и внутреннюю тишину переживания.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мальчиков, уходящих на войну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«мальчики» подчеркивает возраст героев: это почти дети, которым приходится становиться взрослыми слишком рано. Прощание становится не обычным расставанием, а тяжелым шагом перед опасностью.
</a:t>
            </a:r>
            <a:endParaRPr lang="en-US" sz="822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войной в памяти сохраняется мирный двор и привычная жизнь — то, что еще вчера было естественным. Контраст делает сцену прощания особенно горькой и напряженной.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именно составляет основу текста и почему его прощание звучит особенно горько на фоне войны.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смысл стихотворения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смысл строится на том, что обычное прощание превращается в горькое, потому что за ним стоит война.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и описанию содержания стихотворения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личного прощания к общему размышлению о судьбе поколения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основная идея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прощание с юностью перед войной. Герои стоят на пороге взрослой жизни, но война заставляет их уходить туда, где нет спокойствия.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связана с хрупкостью человеческой жизни: война слишком рано лишает молодых людей детства. В тексте нет громких призывов, но чувствуется осуждение войны.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тихую боль и уважение к памяти автор утверждает: мир нужно беречь, а тех, кто пережил войну, — помнить.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о ценности мира, дома и человеческого тепла. Эти простые вещи становятся особенно важными, когда рядом появляется угроза.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Спокойная, доверительная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спокойная и доверительная: как будто человек говорит с близкими. Настроение при этом печальное, тревожное и очень сдержанное, без резких эмоций.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 стихотворения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печаль вместо шума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не шум войны, а тихая человеческая грусть перед разлукой. Именно мягкая манера передает силу переживания и делает его особенно понятным читателю.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и война задают общий смысл текста; юность помогает понять возраст героев; тревога и память делают переживание личным и общим.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связаны мотивы прощания и войны, тем отчетливее ощущается цена потери и ценность мира.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содержанию стихотворения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обращения создают ощущение живой речи. Они помогают удержать внимание и усиливают чувство тревожного ожидания разлуки.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разговорные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использует понятные слова, близкие к устной речи. За счет этого текст легче воспринимается и звучит особенно искренне для школьников.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точные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передают сильные эмоции без длинных объяснений. В результате каждая строка становится важной и запоминается.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как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текста делает переживание глубже: вместо громких сцен — точные детали и тихая боль. Так усиливается впечатление от прощания.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 и война в стихотворении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 в стихотворении связана с домом, двором и теплом обычных дней. Рядом стоят знакомые люди, и кажется, что впереди еще есть время. Это чувство уюта резко сталкивается с надвигающейся бедой.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появляется как уход и угроза: впереди фронт, опасность и возможность гибели. Между двумя мирами проходит невидимая граница, которая делает прощание болезненным. Именно контраст помогает почувствовать, что мирная жизнь — большая ценность.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стихотворения работают на один эффект: в нескольких строках передаются и личные чувства, и размышление о судьбе целого поколения. Текст звучит понятно, но при этом заставляет задуматься.
</a:t>
            </a:r>
            <a:endParaRPr lang="en-US" sz="855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особенности текста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Краткость, ясный язык и продуманное движение от личного к общему усиливают эмоциональное воздействие и делают смысл текста заметным с первых строк.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анализа произведения (литературоведческое обобщение).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шестиклассникам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взросления близка школьникам: каждый человек постепенно прощается с детством и учится брать ответственность за свои решения. Окуджава показывает это не через учебу или привычные события, а через разрыв с прежней жизнью.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в стихотворении взрослеют слишком рано, потому что война заставляет действовать взрослым образом. Такое сравнение помогает увидеть, как страшно, когда детство заканчивается не по твоему выбору, а по чужой беде.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сопереживанию: читатель чувствует тревогу за молодых людей и уважает память о прошлом. Когда мы понимаем, что за простыми словами стоят реальные потери, становится легче говорить о мире и беречь 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образы и настроение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 первого впечатления (прощание) к глубокой утрате (грусть о потерянной юности).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слова звучат как тихое прощание, где рядом живут надежда и забота. Говорится о возвращении, но за этой верой чувствуется тревога, будто страх не исчезает сразу. 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концовки в том, что за короткой фразой читается большая человеческая боль. Поэтому последние строки остаются в памяти как напоминание: жизнь хрупка, и мир нужно ценить каждый день. 
</a:t>
            </a:r>
            <a:endParaRPr lang="en-US" sz="853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 первом плане — прощание, именно оно связывает судьбу конкретных мальчиков с общей правдой времени и заставляет думать о цене войны.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прощания к памяти о поколении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так, что читатель сначала переживает частную сцену, а затем выходит на более широкий смысл: поколение рано столкнулось с историей.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структуре смысловых уровней текста (условные значения для сравнения).
</a:t>
            </a:r>
            <a:endParaRPr lang="en-US" sz="6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исторической памятью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Великой Отечественной войны (1941)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резко меняет судьбы и привычную жизнь. На фронт уходят люди, которые еще не успели почувствовать, что такое «спокойное будущее».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на фронт очень молодых (1941–1944)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о том, как рано взрослеют мальчики: прощание становится вынужденным. Тревога за судьбу близких переплетается с памятью о потерях.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послевоенная память (1945)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война заканчивается, остается долгий разговор о пережитом. Произведение помогает бережно относиться к истории страны, потому что за датами стоят живые судьбы.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удержать ключевые факты: кто автор, когда создано произведение, о чем оно и какое чувство передает.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опорных пунктов связывают содержание, эмоцию и главный смысл: война прерывает юность и делает ценность мира очевидной.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о творчестве Б. Окуджавы (обобщение).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Прощание, которое хочется повторить как защиту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двор, где ребята еще вчера играли, а сегодня стоят в тишине перед разлукой. Стихотворение учит замечать, как быстро меняется жизнь, когда рядом появляется угроза. И тогда по-новому понимаешь слово «мир» — не как фон, а как ответственность.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поколении, которое не успело пожить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строки о мальчиках, начинаешь думать не только о войне в учебнике, но и о людях в семье: ком-то, кто рано стал взрослым. Такая память помогает задавать правильные вопросы: как мы бережем прошлое и как говорим о нем с уважением. Это делает историю ближе и честнее.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страх потери и надежда на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человеческие чувства, понятные любому времени: дружба, тревога, ожидание беды и вера в то, что близкий может вернуться. Поэтому школьникам не нужно «догадываться» о смысле — он прямо звучит в эмоциях. Стихотворение напоминает: мир нужно беречь, потому что он хрупкий.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стихотворение «До свидания, мальчики»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 свидания, мальчики» учит сочувствию и бережной памяти: война прерывает юность, а ценность мира проявляется особенно ясно. Простые слова передают тревогу, грусть и уважение к прошлому.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2026-05-15T03:40:18Z</dcterms:created>
  <dcterms:modified xsi:type="dcterms:W3CDTF">2026-05-15T03:40:18Z</dcterms:modified>
</cp:coreProperties>
</file>