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террора, личное свидетельство и конфликт с властью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«Архипелаг ГУЛАГ»: книга-память о репрессиях и новый удар по Солженицыну
</a:t>
            </a:r>
            <a:endParaRPr lang="en-US" sz="205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выросла из опыта страны, где лагеря стали частью повседневности. Для Солженицына это был не абстрактный сюжет, а прожитая реальность ареста, лагеря, ссылки и последующего столкновения с властью.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личная судьба и эпоха привели к «Архипелагу ГУЛАГ»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«Архипелаг ГУЛАГ» стал литературным событием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опирается на письма, воспоминания, свидетельства бывших заключённых и собственный лагерный опыт автора, поэтому воспринимается как масштабное историческое расследование.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разрушила официальный образ лагерей как «исправительного» механизма и показала ГУЛАГ как систему государственного насилия, охватывавшую всю страну.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Трёхтомник соединяет документ, публицистику и художественное слово, превращая частные судьбы в сильное нравственное высказывание о XX веке.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путь Солженицына: арест, лагерь, ссылка
</a:t>
            </a:r>
            <a:endParaRPr lang="en-US" sz="249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 лагерный срок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Солженицына арестовали за письма с критикой Сталина. Затем последовали следствие, восемь лет лагерей и ссылка в Казахстане.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ставший основой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Лагерный быт, страх, унижение и тяжёлый труд он знал не по рассказам. Этот опыт определил его моральную позицию и тон книги.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«Архипелаг ГУЛАГ»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рождалась как расследование: от личной памяти к собранным свидетельствам и скрытому хранению рукописей.
</a:t>
            </a:r>
            <a:endParaRPr lang="en-US" sz="10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книги: не роман, а историческое расследование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движется по этапам репрессивной машины: арест, допрос, следствие, этапирование, лагерь, освобождение или ссылка, создавая ощущение непрерывного пути через насилие.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главы рассматривают доносы, следственное давление, лагерный быт, голод, труд и страх, показывая, как система ломала человека и его волю.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напоминает хронику, где множество частных историй складываются в общую картину эпохи и помогают увидеть масштаб происходящего.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принцип построения доказывает: репрессии были не набором исключений, а отлаженной государственной системой, затрагивавшей всю страну.
</a:t>
            </a:r>
            <a:endParaRPr lang="en-US" sz="10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ГУЛАГа в цифрах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роста лагерной системы особенно заметна её способность поглощать всё новые группы людей, от политических заключённых до ссыльных.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пришёлся на начало 1950-х: лагерь стал массовым институтом принуждения, а не исключением.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сводки МВД/НКВД СССР и обобщающие исследования по истории ГУЛАГа; данные округлены для наглядности.
</a:t>
            </a:r>
            <a:endParaRPr lang="en-US" sz="5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956" y="1648250"/>
            <a:ext cx="725288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2013" y="1648250"/>
            <a:ext cx="1036125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8963" y="1648250"/>
            <a:ext cx="1036125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метод Солженицына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Документальная основа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держится на письмах, воспоминаниях и свидетельствах, поэтому личная интонация постоянно опирается на проверяемые факты и конкретные детали.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свидетельства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воздействие рождается не из вымысла, а из накопления правдивых подробностей, которые складываются в общий образ эпохи.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сцены, лагерный распорядок и следственные приёмы описаны так, что историческая реальность становится зримой и убедительной.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оценка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скрывает позиции: он показывает не только события, но и ответственность системы, ставя вопрос о совести и вине.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очевидцев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вводит в книгу опыт множества людей, возвращая слово тем, чьи биографии были стёрты лагерной и государственной машиной.
</a:t>
            </a:r>
            <a:endParaRPr lang="en-US" sz="8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власти и первая волна скандала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за рубежом в 1973 году книгу объявили антисоветской, а самого Солженицына — политически опасным автором, подрывающим официальный образ истории.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обыски, слежка и кампания дискредитации в прессе; конфликт вокруг «Архипелага ГУЛАГ» стал одним из самых громких литературно-политических столкновений позднесоветского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конфликта Солженицына с властью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литературное признание постепенно превращалось в политическое противостояние.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становилась его литература, тем жёстче был ответ власти, завершившийся высылкой и лишением гражданства.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публикаций А. И. Солженицына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арест в 1974 году как политический сигнал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февраля 1974 года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был арестован вскоре после зарубежной публикации «Архипелага ГУЛАГ». Власть представила его как человека, чьи тексты наносят ущерб государству и подрывают официальную картину истории.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содержание под стражей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использовали не как начало открытого суда, а как способ быстро изолировать писателя. Это должно было прервать его публичное влияние и показать, что за правду о репрессиях следует наказание.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 для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завершилось лишением гражданства и высылкой за границу. Этот шаг стал символом столкновения между независимым словом и системой, не допускавшей публичной критики собственного прошлого.
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произошла высылка на Запад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после ареста Солженицына в Москве в 1974 году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эмиграции: новая роль Солженицына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публичная позиция вызывала споры, потому что он критиковал не только советскую систему, но и западный культ потребления, напоминая о нравственной цене удобной жизни.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Солженицын стал символом сопротивления тоталитаризму: его воспринимали как писателя, который не отказался от правды даже после ареста, лагеря и насильственной высылки.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продолжали выходить его тексты о России, истории и личной ответственности. Так закрепился образ писателя как совести эпохи, но и как очень неудобного мыслителя.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«Архипелага ГУЛАГ» для мировой памяти
</a:t>
            </a:r>
            <a:endParaRPr lang="en-US" sz="2235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изменила международное представление о сталинизме: слово «ГУЛАГ» стало нарицательным обозначением системы принудительного труда, массовых арестов и разрушения человеческого достоинства. Для зарубежного читателя это был прямой разговор о механизме террора.
</a:t>
            </a:r>
            <a:endParaRPr lang="en-US" sz="979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мировой культурной памяти «Архипелаг ГУЛАГ» остался как предупреждение о том, к чему приводит государственное насилие. Для школы он особенно важен тем, что соединяет литературу, историю XX века и тему прав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влияла на общественное восприятие репрессий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зарубежной публикации книга быстро вышла за рамки литературной полемики и стала предметом общественного разговора о советском прошлом.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распространялся текст, тем заметнее менялся язык обсуждения репрессий: от замалчивания — к открытому историческому и нравственному спору.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историческим свидетельствам о переводах, самиздате и международном обсуждении; точные сопоставимые цифры в открытых источниках неоднородны.
</a:t>
            </a:r>
            <a:endParaRPr lang="en-US" sz="5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тома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«Архипелаг ГУЛАГ» и показывают масштаб авторского замысла.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Трёхтомная форма усилила спор: одни видели в книге прежде всего свидетельство, другие — слишком резкую авторскую оценку событий.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издания «Архипелаг ГУЛАГ».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91650"/>
            <a:ext cx="3377400" cy="17334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разоблачает «Архипелаг ГУЛАГ»
</a:t>
            </a:r>
            <a:endParaRPr lang="en-US" sz="2681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 не отдельные эпизоды, а устройство репрессивной системы и её последствия для общества.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в книге показаны как взаимосвязанная система, которая ломает не только человека, но и отношения между людьми.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«Архипелага ГУЛАГ».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летопись страданий и нравственный документ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сохраняет память о миллионах пострадавших, потому что забвение репрессий означало бы вторичную несправедливость по отношению к жертвам.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судьба автора в книге не отделена от истории страны: пережитое в лагере становится способом говорить о судьбе целого поколения.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ставит нравственные вопросы о вине, совести и человеческом достоинстве, а не только фиксирует факты лагерной жизни.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особенно важно, что память здесь превращается в форму морального сопротивления и ответственности перед прошлым.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2" y="1596350"/>
            <a:ext cx="50347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после высылки: влияние книги в России и мире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продолжали читать, обсуждать и переводить, несмотря на высылку автора. Она сохраняла актуальность как текст о политическом насилии и человеческой стойкости.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международном уровне «Архипелаг ГУЛАГ» укрепил представление о советских репрессиях и сделал Солженицына одним из самых заметных русских писателей XX века.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 академический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позднесоветский и постсоветский периоды книга стала важным источником для изучения сталинской эпохи в школе, литературоведении и общественной дискуссии.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актуальность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её читают как предупреждение о цене государственного насилия и как напоминание о значении свободы слова, прав человека и личной ответственности.
</a:t>
            </a:r>
            <a:endParaRPr lang="en-US" sz="7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«Архипелаг ГУЛАГ» соединил личный опыт, документ и нравственный суд над системой насилия. Арест 1974 года и высылка Солженицына подтвердили: эта правда была для власти опаснее открытого спора.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лагерной правды к исторической памяти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2026-05-23T15:21:04Z</dcterms:created>
  <dcterms:modified xsi:type="dcterms:W3CDTF">2026-05-23T15:21:04Z</dcterms:modified>
</cp:coreProperties>
</file>