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движется и меняется твёрдая оболочка Земли.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природные явления в литосфере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кажется прочной, но внутри неё постоянно идут движения. Плиты медленно смещаются, в породах накапливается напряжение, а вода, тяжесть и разрушение склонов усиливают риск внезапных процессов и больших разрушений.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литосфера бывает опасной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860053" y="2448990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явлений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резкие колебания земной поверхности, возникающие при смещении пород вдоль разломов. Они могут разрушать здания, ломать дороги и вызывать вторичные опасные процессы, включая обвалы и пожары.
</a:t>
            </a:r>
            <a:endParaRPr lang="en-US" sz="958" dirty="0"/>
          </a:p>
        </p:txBody>
      </p:sp>
      <p:sp>
        <p:nvSpPr>
          <p:cNvPr id="17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связаны с выходом магмы, газов и пепла из глубин Земли. Опасность создают лавовые потоки, горячие обломки и пеплопады, особенно в районах, где живут люди.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начинается, когда масса грунта или пород теряет устойчивость и медленно либо быстро съезжает вниз по склону. Часто этому способствуют дожди, таяние снега и подрезка склонов.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 — это внезапное падение крупных камней и глыб со склона. Он происходит почти мгновенно, поэтому особенно опасен на горных дорогах, в ущельях и рядом с крутыми обрывами.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700265" y="3075771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Сели и провалы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 — грязекаменный поток, который движется по руслам после ливней или быстрого таяния снега. Провалы грунта возникают там, где почва теряет опору и проседает.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опасностей литосферы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землетрясения, вулканы, оползни и обвалы по причинам, скорости и последствиям.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явлений разные причины и темп развития, но итог одинаково опасен: разрушения, травмы людей и ущерб природе.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явления наносят наибольший ущерб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она отражает масштаб разрушений и внезапность начала, а не точные статистические данные.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для крупных поселений землетрясения; оползни и обвалы реже охватывают большие площади, но развиваются очень быстро.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географии, качественное сравнение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литосферы и границы плит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 крупные плиты, которые медленно движутся. Их движение незаметно в повседневной жизни, но именно оно создаёт главные зоны сейсмической и вулканической активности.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границах плит породы сталкиваются, расходятся или сдвигаются вдоль разломов. В этих местах напряжение накапливается быстрее всего, поэтому здесь чаще происходят землетрясения и извержения.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плит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процессы возможны и внутри плит, но это случается реже. Обычно они связаны с местными разломами, особенностями рельефа или ослабленными породами, которые теряют устойчивость.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Тихоокеанское огненное кольцо, Камчатка, Курильские острова, Исландия и Средиземноморский пояс — примеры районов, где тектоническая активность особенно высока и хорошо прослеживается на карте.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Землетрясение: как оно происходит
</a:t>
            </a:r>
            <a:endParaRPr lang="en-US" sz="2212" dirty="0"/>
          </a:p>
        </p:txBody>
      </p:sp>
      <p:sp>
        <p:nvSpPr>
          <p:cNvPr id="13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напряжения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движутся медленно, но постоянно. В местах их соприкосновения породы долго сжимаются, изгибаются и накапливают внутреннее напряжение, которое не может расти бесконечно.
</a:t>
            </a:r>
            <a:endParaRPr lang="en-US" sz="1054" dirty="0"/>
          </a:p>
        </p:txBody>
      </p:sp>
      <p:sp>
        <p:nvSpPr>
          <p:cNvPr id="14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прочность пород оказывается превышена, происходит внезапное смещение вдоль разлома. В этот момент высвобождается огромная энергия, и начинается землетрясение.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толчков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толчки разрушают здания, образуют трещины, вызывают оползни и обрывы линий связи. В городах опасность возрастает из-за плотной застройки и большого числа инженерных сетей.
</a:t>
            </a:r>
            <a:endParaRPr lang="en-US" sz="1054" dirty="0"/>
          </a:p>
        </p:txBody>
      </p:sp>
      <p:sp>
        <p:nvSpPr>
          <p:cNvPr id="16" name="Text 5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Освободившаяся энергия распространяется во все стороны в виде сейсмических волн. Именно они вызывают колебания земной поверхности, которые ощущают люди и фиксируют приборы.
</a:t>
            </a:r>
            <a:endParaRPr lang="en-US" sz="10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Шкалы землетрясений и сила толчков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Ощущаемая сила зависит не только от магнитуды, но и от расстояния до эпицентра, свойств грунта и прочности зданий.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толчок может быть слабым в одном районе и разрушительным в другом, поэтому важны условия местности и застройки.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 землетрясении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правилам поведения дома, в школе и на улице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вулкан
</a:t>
            </a:r>
            <a:pPr algn="l" indent="0" marL="0">
              <a:lnSpc>
                <a:spcPct val="115000"/>
              </a:lnSpc>
              <a:buNone/>
            </a:pPr>
            <a:r>
              <a:rPr lang="en-US" sz="2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 — это отверстие в земной коре, через которое на поверхность выходят магма, газы и пепел. После выхода магма уже называется лавой и начинает быстро остывать.
</a:t>
            </a:r>
            <a:endParaRPr lang="en-US" sz="902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действующие, спящие и потухшие вулканы. Действующие извергаются сейчас или могут сделать это в будущем, а спящие и потухшие долго не проявляют активности.
</a:t>
            </a:r>
            <a:endParaRPr lang="en-US" sz="877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извержение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извержения наружу выбрасываются пепел, раскалённые обломки, газы и лавовые потоки. Иногда опасность создают не только сами выбросы, но и горячие облака, движущиеся очень быстро.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особенно опасно рядом с населёнными пунктами: оно может повредить дома, дороги и водоёмы, ухудшить воздух и сделать территорию непригодной для жизни на некоторое время.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Вулканы: от магмы до лавы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 огня вокруг Тихого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берегов Тихого океана вулканы выстраиваются в длинную дугу, связанную с границами литосферных плит. Здесь часто происходят извержения, потому что плиты сталкиваются, расходятся и погружаются одна под другую.
</a:t>
            </a:r>
            <a:endParaRPr lang="en-US" sz="1033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берега с вулканами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Камчатке и в Исландии вулканические горы соседствуют с разломами и трещинами в земной коре. Такие районы особенно удобны для наблюдения за тем, как внутренняя энергия Земли выходит на поверхность.
</a:t>
            </a:r>
            <a:endParaRPr lang="en-US" sz="1097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названия на карте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хорошо известны Везувий и Этна, а в Японии — Фудзияма. Эти вулканы стали символами своих стран и показывают, что вулканизм связан не с одной местностью, а с активными зонами всей планеты.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самые известные вулканы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извержение вулкана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опасность действует по-своему: одни потоки идут медленно, другие поражают почти мгновенно. Особенно коварны горячие облака и лахары, которые быстро заполняют долины.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опасные факторы связаны с быстрым и горячим воздействием, поэтому главная защита — своевременное предупреждение и эвакуация.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качественная схема опасностей извержения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Оползни, обвалы и сели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838975" y="1651475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Оползень начинается, когда массив грунта теряет устойчивость и медленно или быстро сползает вниз по склону. Его часто вызывают вода, подрезка склона и ослабление пород.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347770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происходит внезапно: со склона срываются камни, глыбы и крупные обломки. Такой процесс особенно опасен в горах, где крутые стены и трещиноватые породы легко разрушаются.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385657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 похож на мощный поток грязи, воды и камней, который несётся по ущелью после ливня или быстрого таяния снега. Он способен за минуты перекрыть дорогу и разрушить мост.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5365381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усиливается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возрастает после вырубки лесов, строительства дорог и землетрясений. Без корней, удерживающих почву, склоны быстрее размываются, а породы легче смещаются вниз.
</a:t>
            </a:r>
            <a:endParaRPr lang="en-US" sz="800" dirty="0"/>
          </a:p>
        </p:txBody>
      </p:sp>
      <p:sp>
        <p:nvSpPr>
          <p:cNvPr id="17" name="Text 6"/>
          <p:cNvSpPr txBox="1"/>
          <p:nvPr/>
        </p:nvSpPr>
        <p:spPr>
          <a:xfrm>
            <a:off x="6874203" y="1653400"/>
            <a:ext cx="14397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опаснее всего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опасность характерна для гор, ущелий и обрывистых берегов. В таких местах даже небольшой толчок или сильный дождь может запустить разрушительное движение пород.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375901"/>
            <a:ext cx="8784000" cy="14984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усиливающие опасность склонов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делают склон менее устойчивым и какие опасные процессы при этом усиливаются.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склон ослаблен водой, вырубкой или строительством, тем выше риск быстрого смещения пород и повреждения 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оползень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причинно-следственной цепочки по материалам школьного курса географии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507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3135" y="1036537"/>
            <a:ext cx="249000" cy="2213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42698"/>
            <a:ext cx="249000" cy="249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67376" y="2431325"/>
            <a:ext cx="220500" cy="25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стихийные явления для людей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 гибель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тяжёлая опасность связана с внезапностью: люди не успевают спрятаться, если толчок, обвал или поток начинаются резко. Поэтому особенно важны предупреждение и знание правил поведения.
</a:t>
            </a:r>
            <a:endParaRPr lang="en-US" sz="1075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зданий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Дома, школы, мосты и дороги могут получить трещины, обрушиться или оказаться заваленными. После этого людям трудно вернуться домой, а спасателям — быстро добраться до пострадавших районов.
</a:t>
            </a:r>
            <a:endParaRPr lang="en-US" sz="1077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 снабжении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Катастрофы часто повреждают линии электропередачи, водопроводы и связь. Из-за этого в населённых пунктах пропадают свет, вода и возможность быстро сообщить о помощи.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горных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страдают густонаселённые территории, места у разломов и крутые склоны. Там опасные процессы случаются чаще, а разрушения распространяются особенно быстро.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обрушения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землетрясений и извержений возрастает риск пожаров, падения стен и вторичных разрушений. Опасность усиливается, когда повреждённые здания продолжают стоять после первого удара.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наблюдение и прогноз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Сейсмографы улавливают колебания земной поверхности и помогают заметить землетрясение сразу после его начала. По записи приборов учёные понимают, где был толчок и насколько он сильный.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и спутники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GPS-приборы и спутники показывают медленное движение литосферных плит и изменения поверхности. Это важно, потому что многие опасные процессы сначала развиваются почти незаметно.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вулканами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извержением следят за температурой, выбросами газов и изменением формы склонов. Такие признаки помогают заранее понять, что вулкан становится активнее и может проснуться.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заметить угрозу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обнаружены опасные изменения, тем больше времени остаётся на оповещение людей и подготовку. Поэтому наблюдение делает стихийные явления менее неожиданными и более управляемыми.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и снижение риска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зависит не от одной меры, а от их сочетания. Особенно важны правила для строительства и подготовка людей к действиям в опасной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защиту дают постоянное наблюдение, грамотное планирование территорий и обучение, потому что они уменьшают и вероятность, и последствия бедствия.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мер снижения риска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катастроф в мире и в России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79 год н. э.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Извержение Везувия погребло Помпеи и Геркуланум под пеплом и горячими потоками. Этот пример показывает, насколько быстро вулкан может изменить жизнь целого города.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 год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у берегов Японии вызвало сильное цунами и большие разрушения. Катастрофа стала примером того, как тектонический толчок может привести к цепочке опасных последствий.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Россия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Камчатка, Курильские острова и Кавказ остаются районами повышенного риска. Здесь встречаются вулканы, землетрясения и горные оползни, поэтому наблюдение и готовность особенно важны.
</a:t>
            </a:r>
            <a:endParaRPr lang="en-US" sz="11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не стоит на месте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Стихийные явления в литосфере связаны с движением плит, магмой, водой и силой тяжести. Их нельзя остановить, но можно изучать, предупреждать и уменьшать ущерб с помощью знаний и подготовки.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2026-06-02T20:04:45Z</dcterms:created>
  <dcterms:modified xsi:type="dcterms:W3CDTF">2026-06-02T20:04:45Z</dcterms:modified>
</cp:coreProperties>
</file>