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Искандер: писатель, который соединял юмор, память и нравственный выбор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мудрость и память о родной земле в прозе Фазиля Искандера.
</a:t>
            </a:r>
            <a:endParaRPr lang="en-US" sz="3245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Фазиля Искандера в школе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Искандер показывает, как в обычной истории раскрываются честь, свобода и выбор человека. Его книги смешны и серьёзны одновременно, поэтому помогают лучше понять литературу XX века и увидеть в героях живых людей.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писателя тесно связан с Сухумом, Москвой и Переделкино, где складывалась его литературная судьба.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показывает: личный опыт постепенно превратился в большие книги о человеке, памяти и достоинстве.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Фазиля Искандера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Фазиля Искандера; даты: 1929, 2016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Искандер вырос в Сухуме — городе, где рядом жили люди разных культур, говорили по-разному и по-разному смотрели на мир. Это рано научило его наблюдательности.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запоминал семейные разговоры, уличные сцены и бытовые подробности. Позже именно такие детали сделали его прозу живой, точной и убедительной для читателя.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у писателя связаны не только с теплом памяти. Они помогают понять, как среда, семья и соседи формируют характер и чувство нравственной меры.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Сухуме и первые впечатления будущего писателя
</a:t>
            </a:r>
            <a:endParaRPr lang="en-US" sz="2558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Сухум как пространство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Искандера Сухум оживает как город детства, солнца и человеческих встреч. Это не просто фон событий, а место, где сохраняются голоса, привычки и семейные истории, дорогие писателю.
</a:t>
            </a:r>
            <a:endParaRPr lang="en-US" sz="1157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горы как знак свободы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пейзаж у Искандера всегда значителен. Море, горы и улицы старого города передают ощущение простора, внутренней опоры и связи человека с родной землёй, которая помогает ему не терять достоинство.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характеры Кавказа
</a:t>
            </a:r>
            <a:pPr algn="l" indent="0" marL="0">
              <a:lnSpc>
                <a:spcPct val="90000"/>
              </a:lnSpc>
              <a:buNone/>
            </a:pPr>
            <a:r>
              <a:rPr lang="en-US" sz="42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Абхазия в его произведениях — это мир уважения к старшим, остроумного разговора и сильных личностей. Через местный быт писатель показывает общие для всех людей темы семьи, памяти и верности своим корням.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Абхазия в книгах Фазиля Искандера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Фазиля Искандера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лучше всего показывают разнообразие жанров и тем у писателя.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Искандера рядом существуют эпос, притча, повесть и рассказ, но все они говорят о человеке и его выборе.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Фазиля Искандера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«Сандро из Чегема» как главное произведение писателя
</a:t>
            </a:r>
            <a:endParaRPr lang="en-US" sz="2581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создавалась много лет и стала самым известным произведением Искандера. В ней особенно ярко раскрыт образ Чегема и его жителей — с их речью, спорами, шутками и жизненной мудростью.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эпизоды делают повествование лёгким и запоминающимся, но за ними стоят серьёзные темы. Писатель размышляет о власти, произволе, памяти и человеческом достоинстве.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«Сандро из Чегема» важно читать как многослойное произведение. В нём соединяются черты романа, эпоса и сатирического цикла, поэтому оно открывается по-разному на каждом новом чтении.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как народный характер проявляется в повседневной жизни. Герои могут шутить, спорить и ошибаться, но сохраняют внутреннюю силу и чувство собственного достоинства.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смыслом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Искандера юмор не развлекает сам по себе. Он помогает заметить нелепость, трусость и несправедливость, а затем увидеть за смешной сценой важный нравственный вопрос.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оценка поступков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писателя мягкая по тону, но очень точная по смыслу. Она не унижает героя, а показывает, где он слаб, упрям или не умеет поступать честно.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без назидания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Искандер редко читает мораль прямо. Он создаёт ситуацию, в которой сам читатель понимает, почему смешное становится серьёзным и как человек отвечает за свои решения.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 писателя звучат естественно и выразительно. Благодаря этому шутка, спор или короткая реплика сразу раскрывают характер героя и делают сатиру особенно убедительной.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как способ говорить о серьёзном
</a:t>
            </a:r>
            <a:endParaRPr lang="en-US" sz="26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притче животные действуют как образы людей. Удавы обозначают подавляющую силу, а кролики — тех, кто привыкает бояться и постепенно теряет внутреннюю свободу.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нарочно прост, чтобы читатель сразу увидел главное: страх может стать привычкой и начать управлять не только одним человеком, но и целым сообществом.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школьного анализа, потому что в нём легко различить аллегорию, иронию и нравственный вывод. За внешней простотой скрыт серьёзный разговор о власти и ответственности.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«Кролики и удавы» как философская притча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в одной сцене писатель может говорить и о семье, и о совести, и о страхе.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— человек, который должен сохранить достоинство даже в трудных обстоятельствах.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Фазиля Искандера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Фазиля Искандера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жизненных наблюдений к литературным произведениям
</a:t>
            </a:r>
            <a:pPr algn="l" indent="0" marL="0">
              <a:lnSpc>
                <a:spcPct val="90000"/>
              </a:lnSpc>
              <a:buNone/>
            </a:pPr>
            <a:r>
              <a:rPr lang="en-US" sz="7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опыт сухумского детства, наблюдение за людьми и живой речью постепенно превращались в сатирические повести, рассказы и крупные эпические произведения.
</a:t>
            </a:r>
            <a:endParaRPr lang="en-US" sz="21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Признание, премии и место в литературе XX века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Искандер стал заметной фигурой позднесоветской и постсоветской литературы: его ценили за точность наблюдения, нравственную требовательность и умение говорить о сложном простым, живым языком.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официальное признание подтвердили Государственная премия СССР, Государственная премия Российской Федерации и орден «За заслуги перед Отечеством», вручённые за вклад в культуру и литературу.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вошли в школьное чтение и литературный разговор о совести, свободе и ответственности, потому что они объединяют художественную силу, юмор и серьёзный взгляд на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сочетание делает текст легко узнаваемым и помогает одной бытовой детали звучать как знак характера.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художественной манеры Фазиля Искандера по описанию его прозы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особенно заметны в его прозе: точность, разговорная естественность и образность.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Искандера: простые люди с сильными характерами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его персонажи часто самые обычные: дети, старики, соседи, спорщики, мечтатели. Но в неожиданных поступках сразу проявляются их достоинство, доброта, упрямство или слабость.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Искандер показывает героя не как идеальный образ, а как живого человека, которому приходится выбирать между удобством и совестью, смехом и страхом, привычкой и ответственностью.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Образы-символы в произведениях Фазиля Искандера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помогают увидеть общий художественный мир писателя и его главные ценности.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у Искандера связаны не с украшением текста, а с нравственными смыслами: родина, семья и правда о человеке повторяются в разных книгах.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произведений Фазиля Искандера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писателя обращаются к разным читательским ожиданиям: одни легче понять по сюжету, другие — по скрытому смыслу и иронии.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жанр, тем заметнее у Искандера общий интерес к человеку, его выбору и нравственной позиции.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Искандера привлекают разными особенностями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произведений Фазиля Искандера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65588"/>
            <a:ext cx="694515" cy="5556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легко узнать домашние разговоры, ссоры и примирения. Обычные семейные сцены помогают понять, как формируются характер и чувство ответственности.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взросление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первыми ошибками, обидами и самостоятельными решениями. Подросток видит в этих историях знакомый путь к взрослению и честному взгляду на себя.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мнение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Искандера часто спорят, доказывают свою правоту и учатся слушать другого. Это делает тексты полезными для разговора о культуре общения.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совесть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поступки героев показывают, что даже простая ситуация может стать нравственным испытанием. Так школьник легче понимает смысл ответственности и личного выбора.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Искандера близки школьникам 9 класса
</a:t>
            </a:r>
            <a:endParaRPr lang="en-US" sz="2496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Искандера близки школьникам 9 класса
</a:t>
            </a:r>
            <a:endParaRPr lang="en-US" sz="24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остаются понятными современному читателю, потому что в них честно показаны страх, давление силы и необходимость сохранять достоинство в трудной ситуации.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Искандера не развлекает, а помогает сопротивляться неправде, поэтому его произведения звучат актуально и сегодня, когда важно отличать внешнюю силу от внутренней правоты.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Переиздания, школьное чтение и обсуждения на уроках поддерживают интерес к его прозе, а темы Кавказа, памяти и личной ответственности делают её особенно живой.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Фазиля Искандера читают сегодня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июля 2016 года Фазиль Искандер умер в Переделкино. Это событие стало важной датой для всей русской литературы и для читателей, которые ценили его честную и тёплую прозу.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Искандер воспринимается как писатель, соединивший смех, лиризм и нравственную глубину, а его имя прочно связано с абхазской темой в русской литературе.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2016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продолжили переиздаваться, входить в школьные программы и рекомендательные списки. Интерес к ним поддерживают учителя, критики и новые поколения читателей.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и его место в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писатель о человеке, достоинстве и правде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Фазиль Искандер показал, что литература может смешить, заставлять думать и учить мужеству. Его книги помогают увидеть ценность совести, памяти и человеческого достоинства.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2026-05-19T07:37:31Z</dcterms:created>
  <dcterms:modified xsi:type="dcterms:W3CDTF">2026-05-19T07:37:31Z</dcterms:modified>
</cp:coreProperties>
</file>