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инвентарь и места для занятий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Инвентарь и площадка всегда работают вместе.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тренировка начинается не только с желания, но и с правильной среды. Мяч, скакалка, покрытие, разметка и освещение вместе влияют на удобство, результат и безопасность.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 хорошей тренировки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инвентаря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Инвентарь для игр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Мячи, ракетки, сетки, коньки и лыжи — это инвентарь для игр и движения. Такие предметы помогают делать занятия разнообразными и развивают точность, ловкость и выносливость.
</a:t>
            </a:r>
            <a:endParaRPr lang="en-US" sz="1166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нагрузки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Гантели, эспандеры, скакалки и резинки используют для силы, скорости и кардио. Они подходят для коротких комплексов и не требуют большой площадки или сложной подготовки.
</a:t>
            </a:r>
            <a:endParaRPr lang="en-US" sz="1211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ловкости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Коврики, обручи, конусы и гимнастические палки помогают работать над техникой, равновесием и координацией. С ними удобно выполнять упражнения и дома, и в зале.
</a:t>
            </a:r>
            <a:endParaRPr lang="en-US" sz="1211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предметы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предмет можно использовать по-разному: мяч — для игры, ловли или координации, а скакалка — для прыжков, разминки и развития выносливости.
</a:t>
            </a:r>
            <a:endParaRPr lang="en-US" sz="11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заниматься спортом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Спортзал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спортзал удобен для занятий в любую погоду. Здесь важны ровный пол, вентиляция, свободные проходы и достаточное пространство между учениками и оборудованием.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площадки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и школьный двор подходят для бега, игр и эстафет. На улице особенно важны сухое покрытие, разметка, освещение и отсутствие посторонних препятствий.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даёт больше пространства и подходит для прогулочного бега, лёгкой разминки и подвижных игр. Но перед занятием нужно оценить покрытие, людей вокруг и погодные условия.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требует особого внимания к воде, чистоте и правилам поведения. Здесь нельзя спешить и шуметь у бортика, а оборудование используют только по инструкции.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место влияет на выбор инвентаря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условиями площадки и выбором предметов для тренировки.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инвентаря по назначению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Инвентарь можно удобно разделить на три группы: для игр, для развития силы и кардио, для ловкости и координации.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часто подходит сразу для нескольких задач, поэтому комплект может быть небольшим, но универсальным.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видам спортивного инвентаря, используемого на школьных и секционных занятиях.
</a:t>
            </a:r>
            <a:endParaRPr lang="en-US" sz="11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условия для игр с мячом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354700" y="1936400"/>
            <a:ext cx="4403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начинается с мяча, ворот и разметки. Ещё нужны удобные кроссовки и достаточно места, чтобы двигаться быстро и не мешать другим игрокам.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54700" y="3019300"/>
            <a:ext cx="5389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баскетбола важны мяч, кольцо, щит и ровная площадка. Игра требует точных передач, прыжков и быстрого перемещения по ограниченному пространству.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54700" y="4102200"/>
            <a:ext cx="6374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Волейбол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Волейболу нужны сетка, мяч и широкая площадка. Здесь особенно важно свободное пространство над головой и по краям, чтобы успевать к каждому мячу.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Инвентарь для гимнастики и ОФП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Коврик и маты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гимнастическом зале коврик сразу задаёт настроение занятия: на нём безопаснее тянуться, катиться и удерживать равновесие. Рядом лежит скакалка, а у стены стоят маты для более сложных элементов.
</a:t>
            </a:r>
            <a:endParaRPr lang="en-US" sz="93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Палка и резинки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Резинки и гимнастическая палка помогают делать упражнения точнее. Они подсказывают правильное положение рук и ног, а ещё позволяют мягко увеличить нагрузку без резких движений.
</a:t>
            </a:r>
            <a:endParaRPr lang="en-US" sz="968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организация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ОФП часто используют простые предметы, которые легко перенести из одной части зала в другую. Именно поэтому для таких занятий так важны свободное место и аккуратная расстановка инвентаря.
</a:t>
            </a:r>
            <a:endParaRPr lang="en-US" sz="9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Инвентарь для бега и спринта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подготовки к бегу и спринту: от разметки до безопасного старта.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Инвентарь для плавания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экипировки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очки, шапочку и доску по размеру и состоянию. Это помогает лучше держаться на воде, меньше отвлекаться на мелочи и безопаснее выполнять задания в бассейне.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бассейна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чистотой, температурой воды и указаниями инструктора. В школе это особенно важно, потому что от условий зависит комфорт, безопасность и качество занятия.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входом проверьте правила дорожек, не бегайте у воды и не толкайтесь у бортика. Внимательное поведение в бассейне важно не меньше, чем умение плавать.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инвентарь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ласты только тогда, когда это разрешено и действительно нужно. Они меняют нагрузку и требуют аккуратной техники, поэтому подходят не для каждого упражнения.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5–10 минут
</a:t>
            </a:r>
            <a:endParaRPr lang="en-US" sz="4702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оптимальное время, чтобы подготовить тело к занятию.
</a:t>
            </a:r>
            <a:endParaRPr lang="en-US" sz="1904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5–10 минут разминки помогают постепенно повысить пульс, разогреть мышцы и снизить риск травмы перед основной нагрузкой.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физкультурным занятиям для школьников и практики разминки в уроках физической культуры.
</a:t>
            </a:r>
            <a:endParaRPr lang="en-US" sz="12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614076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96226"/>
            <a:ext cx="391500" cy="34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проверить перед занятием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 одежда
</a:t>
            </a:r>
            <a:pPr algn="r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обувь должна хорошо держать стопу, не скользить и соответствовать покрытию. Одежда выбирается по погоде и не мешает движениям, чтобы ребёнок мог безопасно бегать, прыгать и менять направление.
</a:t>
            </a:r>
            <a:endParaRPr lang="en-US" sz="121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Шлем, наколенники, налокотники и защита голени нужны там, где есть риск падения или столкновения. Защитные элементы должны сидеть плотно, но не сковывать движения и не отвлекать во время упражнения.
</a:t>
            </a:r>
            <a:endParaRPr lang="en-US" sz="1198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состояния
</a:t>
            </a:r>
            <a:pPr algn="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занятием полезно осмотреть мячи, сетки, ракетки, резинки и другие предметы. Трещины, разрывы, слабые крепления и острые края делают инвентарь небезопасным и снижают качество выполнения упражнений.
</a:t>
            </a:r>
            <a:endParaRPr lang="en-US" sz="1198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инвентарь становится опасным, если его бросать, оставлять в проходах или использовать не по назначению. Аккуратное обращение помогает избежать травм и дольше сохраняет вещи в рабочем состоянии.
</a:t>
            </a:r>
            <a:endParaRPr lang="en-US" sz="11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 на площадке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работы на площадке: движение, очередность, сигналы и порядок на основе школьной практики.
</a:t>
            </a:r>
            <a:endParaRPr lang="en-US" sz="13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выбор инвентаря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Подбор по возрасту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подбирают инвентарь по росту, силе и опыту ребёнка. Если предмет слишком тяжёлый или длинный, техника быстро ухудшается, а движения становятся менее точными.
</a:t>
            </a:r>
            <a:endParaRPr lang="en-US" sz="1183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удобства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удобно ли держать предмет и можно ли выполнять движение без лишнего напряжения. Лёгкий мяч, короткая скакалка или мягкая резинка обычно подходят лучше.
</a:t>
            </a:r>
            <a:endParaRPr lang="en-US" sz="1183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Уточнение под задачу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пробного движения корректируют выбор, чтобы сохранить безопасность и правильную технику. Один и тот же мяч может быть удобен старшему ученику и слишком большим для младшего.
</a:t>
            </a:r>
            <a:endParaRPr lang="en-US" sz="11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проверка перед тренировкой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перед началом занятия помогает заметить опасные мелочи, которые легко пропустить в спешке.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всё цело, сухо и не мешает движению, тренировка проходит спокойнее и безопаснее.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безопасности на уроках физической культуры и общие требования к спортивному инвентарю.
</a:t>
            </a:r>
            <a:endParaRPr lang="en-US" sz="10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инвентарь надолго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после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занятия с инвентаря снимают грязь и влагу мягкой тканью или салфеткой. Это особенно важно для мячей, скакалок и резинок, которые быстрее портятся от сырости и пыли.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Инвентарь хранят в сухом, проветриваемом месте, где на него не давят тяжёлые предметы. Мячи не оставляют на морозе, чтобы материал не стал жёстким и хрупким.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сушка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Сушить предметы лучше при комнатной температуре, без батарей и прямого сильного нагрева. Резкие перепады температуры могут повредить материал, а влажное хранение ускоряет износ.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повреждений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Резинки, шнуры и ленты держат отдельно от острых предметов и грубых поверхностей. Такой порядок помогает избежать порезов, растяжений и случайных разрывов во время следующей тренировки.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короткую тренировку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короткого занятия по времени и этапам на основе типичного школьного урока или кружка.
</a:t>
            </a:r>
            <a:endParaRPr lang="en-US" sz="13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инвентарь без лишних затрат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инвентаря не обязательно должен быть дорогим: сначала оценивают нужность предмета, его безопасность и срок службы, а уже потом сравнивают цену и варианты покупки.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выгодный путь — начать с базовых вещей и покупать только то, что действительно используется часто.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организации занятий и общие подходы к разумному выбору спортивного инвентаря.
</a:t>
            </a:r>
            <a:endParaRPr lang="en-US" sz="11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площадка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354700" y="1936400"/>
            <a:ext cx="4403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Разметка и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помогает понять границы игры, место старта и безопасные зоны. Когда линии хорошо видны, ученикам проще ориентироваться, а столкновений и спорных моментов становится меньше.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54700" y="3019300"/>
            <a:ext cx="5389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Поверхность и сцепление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влияет на сцепление обуви с поверхностью. На мокром асфальте, скользком полу или слишком твёрдом грунте движения становятся менее точными, а риск падения заметно растёт.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54700" y="4102200"/>
            <a:ext cx="6374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Видимость и 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и доступность определяют, насколько удобно и безопасно заниматься. В слишком тёмном или тесном месте труднее видеть других участников, а значит, выше вероятность ошибок и травм.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 выбора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инвентарь работает только тогда, когда он подходит месту, возрасту и виду занятия. Если проверять состояние вещей, использовать подходящую экипировку и хранить всё аккуратно, тренировки становятся безопаснее и удобнее.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2026-07-25T20:53:34Z</dcterms:created>
  <dcterms:modified xsi:type="dcterms:W3CDTF">2026-07-25T20:53:34Z</dcterms:modified>
</cp:coreProperties>
</file>