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Исаевич Солженицын: писатель, свидетель эпохи, лауреат Нобелевской премии
</a:t>
            </a:r>
            <a:pPr algn="ctr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ставшая свидетельством эпохи и нравственным уроком для читателей.
</a:t>
            </a:r>
            <a:endParaRPr lang="en-US" sz="2399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выросла из опыта войны, лагерей и цензуры. Поэтому в его книгах личная биография неотделима от истории страны, а художественный рассказ становится формой свидетельства, нравственного поиска и разговора о цене человеческой свободы.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 литература XX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молодости Солженицын тянулся к литературе, истории и анализу общественной жизни. Это раннее соединение наук и словесности позже стало основой его широкого взгляда на человека и эпоху.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родился 11 декабря 1918 года в Кисловодске. Отец умер до его рождения, поэтому воспитание полностью легло на мать, сыгравшую огромную роль в его становлении.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учился в Ростове-на-Дону, затем окончил физико-математический факультет Ростовского университета и заочно — Московский институт истории, философии и литературы, сочетая точность мышления с интересом к гуманитарному знанию.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годы, семья и образование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Солженицын служил командиром звукометрической батареи и был награждён орденами Отечественной войны II степени и Красной Звезды за службу на фронте.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1945 года его арестовали за критические высказывания о Сталине в письмах к другу. Затем последовали годы лагерей и ссылки, которые радикально изменили его судьбу и мировоззрение.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и арест 1945 года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заключение стало главным источником его прозы о человеке в несвободе. Солженицын писал о лагерном быте, тяжёлом труде, голоде, страхе и унижении без прикрас и лозунгов.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убеждают не только фактами, но и точностью детали. Описание жестоких условий у него всегда связано с наблюдением за тем, как человек пытается сохранить достоинство и внутреннюю свободу.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художественного мира Солженицына принципиально важно нравственное измерение происходящего. Даже в предельных обстоятельствах он показывает не только страдание, но и выбор, который определяет человеческую личность.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опыт как основа художественной правды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литературное признание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— «Один день Ивана Денисовича»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журнале «Новый мир» принесла Солженицыну широкую известность и стала событием «оттепели»: лагерная тема впервые прозвучала в советской печати так открыто.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1960-х — новые важные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«Матренин двор» и «Раковый корпус», которые укрепили репутацию Солженицына как прозаика, соединяющего жизненную точность с глубоким нравственным смыслом.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рост читательского и международного интереса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его тексты стали восприниматься не только как художественные произведения, но и как важное свидетельство о советской эпохе и судьбе личности в несвободе.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Денисовича»: сюжет, герой, новаторство
</a:t>
            </a:r>
            <a:endParaRPr lang="en-US" sz="2187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один лагерный день как сжатую модель всей системы ГУЛАГа. Через обычные действия героев раскрывается сама логика несвободной жизни и её постоянное давление на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не выглядит исключительным героем, но именно его поведение позволяет увидеть трудолюбие, выдержку и способность сохранять достоинство без громких слов и внешнего пафоса.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произведения связано с бытовой точностью, живой разговорной речью и предельно сдержанным стилем. Автор намеренно избегает идеализации и показывает лагерную реальность такой, какой она была.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повесть читается как художественное свидетельство: частная судьба героя перерастает в рассказ о целой исторической системе и её воздействии на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«Матрёниного двора»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что подлинная ценность человека определяется не богатством и не успехом, а верностью добру, терпению и бескорыстному служению.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живёт скромно, работает без корысти и помогает другим, не требуя благодарности. Её тихая жизнь становится примером внутренней чистоты и совестливости.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как праведница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передаёт повседневную атмосферу послевоенной деревни, где бытовые трудности соседствуют с нравственными испытаниями и проверяют людей на человечность.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 после войны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основана на личном опыте автора и выводит медицинскую тему за пределы больничного сюжета. Болезнь у Солженицына становится испытанием, которое обнажает характер и жизненные убеждения.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палате сталкиваются люди разных возрастов, взглядов и судеб. Их разговоры и реакции на диагноз помогают увидеть, как страх, надежда и сомнение меняют поведение человека.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вопрос произведения — не только о лечении, но и о свободе совести, честности с собой и смысле жизни, который особенно ясно виден в ситуации предельной уязвимости.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«Раковый корпус»: человек перед лицом болезни и страха
</a:t>
            </a:r>
            <a:endParaRPr lang="en-US" sz="2245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Солженицына: 1918, 1941–1945, 1945, 1945–1953, 1953–1956, 1962, 1968, 1970, 1974, 1994, 2008.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как личный опыт Солженицына постоянно превращался в литературу, публицистику и общественное свидетельство.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поворотные точки связаны с войной, арестом, публикацией 1962 года и эмиграцией, определившими его мировоззрение и масштаб влияния.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Солженицына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73296"/>
            <a:ext cx="4152000" cy="1671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Солженицына; литературоведческий обзор
</a:t>
            </a:r>
            <a:endParaRPr lang="en-US" sz="9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помогают увидеть, как из личного опыта автора вырастали разные жанры, темы и художественные задачи.
</a:t>
            </a:r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 общий для Солженицына принцип: художественная форма у него всегда связана с нравственным и историческим свидетельством.
</a:t>
            </a:r>
            <a:endParaRPr lang="en-US" sz="1127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Солженицына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награда подтвердила мировое значение его прозы и одновременно сделала конфликт с советской властью ещё более острым.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Нобелевской премии по литературе для Солженицына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комитет; биография А. И. Солженицына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цензуры к эмиграции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биографии и истории публикаций Солженицына.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Солженицына: Россия, память, ответственность
</a:t>
            </a:r>
            <a:endParaRPr lang="en-US" sz="2055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как главный противник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публицистике Солженицын особенно резко выступал против привычки мириться с неправдой. Для него общественная болезнь начиналась там, где слово теряло нравственную цену и переставало называть вещи своими именами.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настаивал, что общество не может строить будущее, если забывает о насилии прошлого. Он связывал ответственность интеллигенции с честным разговором о революции, репрессиях и цене молчания.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нравственная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Размышляя о судьбе страны, Солженицын обращался не только к политике, но и к внутреннему состоянию человека. Его интересовали личная честность, духовная стойкость и основания, на которых держится национальная жизнь.
</a:t>
            </a:r>
            <a:endParaRPr lang="en-US" sz="10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поздние годы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работа над осмыслением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поздний период он продолжал публицистическую и историческую работу, обращаясь к судьбе России, революции и нравственным итогам XX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— возвращение в Россию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длительной эмиграции Солженицын вернулся на родину и начал поездку по стране, увидев Россию уже с исторической дистанции.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августа 2008 — смерть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 в Москве и был похоронен в Донском монастыре, завершив биографию, тесно связанную с историей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анализ произведений и публицистики А. И. Солженицына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переходят из прозы в публицистику и образуют единый нравственный взгляд на историю.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репрессий и личной ответственности, что подтверждает цельность авторской позиции во всех жанрах.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творчестве Солженицына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личности и взглядов писателя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видели в Солженицыне человека, который первым с большой силой заговорил о лагерях и репрессиях, вернув в общественное сознание забытые или замалчиваемые страницы истории.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упрекали его в резкости оценок, прямолинейности и стремлении выносить жёсткие нравственные приговоры, что нередко воспринималось как полемическая непримиримость.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вызывали и его публицистические взгляды: не все соглашались с консервативными представлениями о государстве, народе, культуре и роли интеллигенции в жизни страны.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литературная ценность его прозы сохраняет самостоятельное значение: даже несогласие с автором не отменяет силы его свидетельства и художественного масштаба.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этот стиль работает в лагерных и деревенских текстах, где простая внешняя форма соединяется с глубоким философским и этическим смыслом.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строит текст на точной детали, узнаваемой разговорной речи и наблюдении за повседневностью. Благодаря этому даже короткий эпизод выглядит как достоверный жизненный фрагмент.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часто напоминает хронику или свидетельство: события подаются сдержанно, но внутреннее напряжение создаётся через отбор фактов, интонацию и нравственную оценку происходящего.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художественные особенности прозы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Солженицына для современного школьного чтения
</a:t>
            </a:r>
            <a:endParaRPr lang="en-US" sz="2154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свидетельство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Солженицына помогают понять, как художественное слово фиксирует травматический опыт эпохи и превращает личную память в исторический документ.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нравственном выборе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удобны для обсуждения совести, достоинства, свободы и ответственности человека, когда внешние обстоятельства ограничивают выбор.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истории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Солженицын помогает соединить анализ текста с разговором о репрессиях, тоталитаризме и правах человека, не подменяя историю художественным вымыслом.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соединяют художественную силу, историческую память и нравственный вопрос. Именно поэтому Солженицын остаётся автором, которого читают не только как писателя, но и как свидетеля века.
</a:t>
            </a:r>
            <a:endParaRPr lang="en-US" sz="695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Солженицын: писатель, свидетель, совесть эпохи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2026-05-20T02:18:30Z</dcterms:created>
  <dcterms:modified xsi:type="dcterms:W3CDTF">2026-05-20T02:18:30Z</dcterms:modified>
</cp:coreProperties>
</file>