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география: наука о мире вокруг нас
</a:t>
            </a:r>
            <a:endParaRPr lang="en-US" sz="363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пространстве, связях и изменениях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сегодня: предмет и задачи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сегодня изучает не только объекты на карте, но и их связи. Она помогает понимать климат, население, города, экономику и границы, а современные методы делают изменения заметными и сравнимыми.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к объяснению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география в основном описывала рельеф, реки, моря и страны. Сейчас важно объяснять, почему явления возникают именно здесь и как они связаны с другими территориями.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 — разные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город, участок побережья или сельская местность могут развиваться по-разному. География учитывает местные условия, расстояния, транспорт и роль соседних районов.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современной географии звучит так: что находится в месте и как это влияет на людей, природу и хозяйство вокруг?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карты к пониманию связей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связи между местами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Пространство как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 географии — это не пустое место, а система отношений. Важны расстояние, соседство, доступность и то, как быстро можно добраться до нужной точки.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Потоки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товары постоянно перемещаются между районами, городами и странами. Эти потоки показывают, какие территории тесно связаны между собой, а какие остаются изолированными.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Условия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события по-разному проявляются в разных условиях. В городе, в деревне и на побережье меняются скорость изменений, последствия и способы решения проблем.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Связи вокруг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посмотреть на свою школу как на узел связей: откуда приезжают ученики, где находятся ближайшие остановки, магазины, спортивные площадки и другие важные объекты.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атласы сегодня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можно приближать, переключать между слоями и обновлять почти сразу. Это удобно для поиска улиц, маршрутов, адресов и объектов, которые меняются каждый день.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карте можно одновременно видеть дороги, рельеф, границы, здания и пробки. Слои помогают не терять важные детали и сравнивать территории между собой.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поиск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Онлайн-атласы сочетают карты с поиском, навигатором и справочной информацией. Они подходят не только для урока, но и для повседневных задач.
</a:t>
            </a:r>
            <a:endParaRPr lang="en-US" sz="971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 реальном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помогают следить за изменениями в реальном времени: дорожной ситуацией, погодой, новыми объектами и перемещением людей в городе.
</a:t>
            </a:r>
            <a:endParaRPr lang="en-US" sz="9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ГИС: карта, которая умеет сравнивать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Карта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соединяет карту и базу данных. Каждый объект на ней можно описать признаками: численностью населения, типом дорог, зелёными зонами, зданиями или природными условиями.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удобно размещать по слоям. Один слой показывает школы, другой — транспорт, третий — леса или население, а вместе они дают более полную картину.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закономерностей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помогает сравнивать районы и замечать закономерности. Так можно понять, где выше плотность застройки, где сложнее добираться до центра и где нужен особый контроль риска.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используют для выбора места строительства, планирования маршрутов и оценки опасных зон. Географические данные превращаются в основу для конкретных решений.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дистанционное зондирование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наблюдать Землю сверху и получать изображения больших территорий. Так удобно следить за облачностью, снегом, пожарами, льдом и состоянием растительности.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показывают изменения, которые трудно заметить с земли: вырубку лесов, разливы рек, расширение городов и новые дороги. Это важно для экологии и планирования.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проверять на 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не всё видно из космоса. Чтобы понять причины изменений, нужно изучать место на местности, разговаривать с людьми и измерять реальные условия.
</a:t>
            </a:r>
            <a:endParaRPr lang="en-US" sz="11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объект становится понятнее, когда его описывают несколькими показателями: так географ видит не только место, но и его состояние.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признаки объекта помогают точнее понять территорию.
</a:t>
            </a:r>
            <a:endParaRPr lang="en-US" sz="28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600565"/>
            <a:ext cx="384900" cy="30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83458"/>
            <a:ext cx="384900" cy="34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4922" y="1547825"/>
            <a:ext cx="361725" cy="41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600565"/>
            <a:ext cx="384900" cy="307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процессы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то, где комфортно жить, как развиваются сельское хозяйство и транспорт, а также где чаще возникают засухи, метели или сильные дожди.
</a:t>
            </a:r>
            <a:endParaRPr lang="en-US" sz="1194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обеспечивают воду, но их режим меняется из-за осадков, таяния снега и человеческой деятельности. География изучает, как это отражается на территориях.
</a:t>
            </a:r>
            <a:endParaRPr lang="en-US" sz="1154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определяют плодородие и использование земель. Если их неправильно обрабатывать, они быстрее истощаются, разрушаются или теряют полезные свойства.
</a:t>
            </a:r>
            <a:endParaRPr lang="en-US" sz="1103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другие природные зоны меняются под влиянием вырубки, пожаров, строительства и потепления. География помогает заметить, где изменения идут особенно быстро.
</a:t>
            </a:r>
            <a:endParaRPr lang="en-US" sz="1096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 — результат деятельности человека. Географы оценивают, где оно сильнее, и ищут способы уменьшить вред.
</a:t>
            </a:r>
            <a:endParaRPr lang="en-US" sz="12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отслеживает изменения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географ превращает наблюдения в практические выводы.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природы и безопасность людей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пожары и другие опасные явления географы рассматривают вместе с рельефом, климатом и сезонностью, чтобы понять, где риск возрастает и какие районы нуждаются в защите.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опасных зон показывают, какие территории могут пострадать первыми. Это помогает заранее определить маршруты выхода, места сбора и районы, где нужна дополнительная защита.
</a:t>
            </a:r>
            <a:endParaRPr lang="en-US" sz="914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не только природу, но и людей: плотность населения, возраст жителей, расположение школ, больниц и дорог. От этого зависит скорость помощи и эвакуации.
</a:t>
            </a:r>
            <a:endParaRPr lang="en-US" sz="102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инфраструктура снижает потери: укреплённые дамбы, предупреждения, связи и удобные дороги позволяют быстрее реагировать на угрозу и действовать организованно.
</a:t>
            </a:r>
            <a:endParaRPr lang="en-US" sz="10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размещение людей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удобнее жить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районах обычно много рабочих мест, школ, больниц и транспорта. Поэтому люди чаще выбирают места, где удобнее учиться, работать и получать услуги.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 и дорог поселения возникали исторически: там проще добывать воду, перевозить товары и поддерживать связь с соседними территориями. Эти преимущества сохраняются и сегодня.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 влияет на потребности территории: где больше детей, нужны школы; где больше пожилых людей, важнее медицина и доступная среда.
</a:t>
            </a:r>
            <a:endParaRPr lang="en-US" sz="919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сравнивают плотность населения, рождаемость, смертность и размещение поселений, чтобы понять, почему одни районы растут быстрее других и как меняется карта расселения.
</a:t>
            </a:r>
            <a:endParaRPr lang="en-US" sz="9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миграции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причины миграции приводят к перемещению людей и меняют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инфраструктура и транспорт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растут, когда в них переезжают люди и развиваются рабочие места. Это усиливает спрос на жильё, дороги, школы и общественные пространства, а также меняет облик районов.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районы между собой: метро, автобусы, трамваи и дороги сокращают время в пути. Чем лучше сеть, тем легче добираться до учёбы, работы и услуг.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включает не только дороги, но и поликлиники, магазины, парки и спортивные площадки. Она делает город удобным и влияет на качество жизни жителей.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города помогает понять, почему одни районы перегружены, а другие развиваются быстрее. Для этого сравнивают плотность застройки, доступность транспорта и расположение объектов.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 карте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географы определяют, где находятся ресурсы: полезные ископаемые, вода, лес, энергия или сельскохозяйственное сырьё. От этого зависит, какие отрасли могут развиваться в регионе.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делают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изучают производство: заводы, фабрики и перерабатывающие предприятия размещаются там, где есть рабочая сила, транспорт и доступ к рынкам. Это снижает издержки и ускоряет поставки.
</a:t>
            </a:r>
            <a:endParaRPr lang="en-US" sz="954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доставки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перевозки: порты, железные дороги, склады и магистрали связывают места добычи, производства и продажи. Без этой сети экономика работает медленнее.
</a:t>
            </a:r>
            <a:endParaRPr lang="en-US" sz="103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видно, что предприятия и магазины часто образуют цепочку. Она показывает, как товар проходит путь от сырья до покупателя через несколько территорий.
</a:t>
            </a:r>
            <a:endParaRPr lang="en-US" sz="10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5,4 млрд
</a:t>
            </a:r>
            <a:endParaRPr lang="en-US" sz="748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Telecommunication Union (ITU), 2024 estimate.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показывает масштаб цифровых связей: интернет делает страны ближе, а новости, учёба и покупки всё чаще происходят без долгого ожидания.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пользуются интернетом, и это ускоряет мировые связи в учёбе, торговле и общении.
</a:t>
            </a:r>
            <a:endParaRPr lang="en-US" sz="25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территории и сотрудничество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отделяют территории государств, но одновременно показывают, где проходят пути обмена товарами, людьми и информацией. Поэтому их изучают вместе с соседством и транспортом.
</a:t>
            </a:r>
            <a:endParaRPr lang="en-US" sz="869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влияет на интересы страны: выход к морю, общие реки или горные рубежи меняют торговлю, безопасность и связи с соседями.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между странами особенно важно там, где общие ресурсы нельзя использовать по отдельности: это касается рек, морских путей, воздуха и природоохранных зон.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помогает понимать не только споры, но и договорённости. Они нужны для транспорта, торговли, совместных проектов и мирного сосуществования.
</a:t>
            </a:r>
            <a:endParaRPr lang="en-US" sz="10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людей и природы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вода, воздух и почвы — основа здоровья людей. География помогает увидеть, где природа особенно уязвима, и выбрать меры, которые сохраняют ресурсы для будущего.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уменьшает пробки и загрязнение, а также делает город доступнее для разных групп жителей. Это пример решения, полезного и для людей, и для среды.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в городах снижают жару, улучшают отдых и поддерживают биоразнообразие. По картам можно определить, где парки нужны больше всего.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учитывать экономику, чтобы решения были реальными и долгосрочными. География помогает искать баланс между потребностями людей и возможностями территории.
</a:t>
            </a:r>
            <a:endParaRPr lang="en-US" sz="9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географического исследования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исследовать местность на основе наблюдений, карт и сравнения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объясняет мир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учит видеть не отдельные точки на карте, а связи между людьми, природой и экономикой. Именно поэтому она помогает принимать более точные и безопасные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2026-07-26T17:48:33Z</dcterms:created>
  <dcterms:modified xsi:type="dcterms:W3CDTF">2026-07-26T17:48:33Z</dcterms:modified>
</cp:coreProperties>
</file>