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чрезвычайные ситуации природного характера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природных опасностях и сохранить жизнь?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ЧС опасны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события развиваются быстро, затрагивают большие территории и требуют немедленных действий. Для России особенно характерны паводки, лесные пожары, сильный ветер, метели и отдельные землетрясения.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природные опасности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движением земной коры и горных пород. К ним относятся землетрясения, оползни и лавины, которые могут резко менять рельеф и разрушать дороги, дома и коммуникации.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из-за воды и изменений уровня рек, озёр и морей. Наводнения и паводки затапливают территории, размывают берега и создают угрозу для людей, транспорта и сельского хозяйства.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погодой, ветром, осадками и температурой воздуха. Ураганы, шквалы, метели, гололёд и ливни быстро ухудшают обстановку и осложняют эвакуацию.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биологические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пожары распространяются по сухой растительности и лесной подстилке. Биологические опасности связаны с живыми организмами, но в этом уроке главное внимание уделяется стихийным бедствиям.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ЧС и их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природные опасности, их угрозы и зоны риска.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ЧС угрожает по-своему, поэтому правила защиты и маршруты эвакуации различаются.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как движется земная кора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толчки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возникают, когда литосферные плиты смещаются и в земной коре происходит разрыв. Высвобождаемая энергия вызывает колебания поверхности, которые ощущаются как толчки.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страдает сильнее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повреждаются здания, мосты, дороги и инженерные сети. В России высокая сейсмическая опасность характерна для Камчатки, Курильских островов, Сахалина и Кавказа.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землетрясении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первых толчках и после их прекращения.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паводки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не только с водой, но и с последствиями: размываются дороги, повреждаются дома и мосты, гибнут урожай, животные и запасы питьевой воды.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поймы рек, низины и территории рядом с малыми реками. Там вода может выйти из берегов раньше, чем люди успеют среагировать.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— это затопление местности водой. Паводок часто начинается после таяния снега или сильных дождей, когда уровень реки поднимается очень быстро.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природных угроз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опасности связаны с погодой, поэтому их можно ожидать в определённое время года.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сезонных рисков помогает заранее готовиться к наиболее вероятным ЧС.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МЧС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шквалы и сильный ветер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Шквал развивается очень быстро и нередко приходит вместе с грозой и ливнем. Из-за внезапности людям трудно укрыться, поэтому важно заранее замечать ухудшение погоды.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открытые пространства, остановки транспорта, старые деревья и рекламные конструкции. Там выше риск падения веток, щитов и других тяжёлых предметов.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ломает деревья, срывает кровлю и повреждает линии электропередачи. Он может переносить лёгкие предметы, превращая их в опасные препятствия.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на балконах нужно убирать плохо закреплённые вещи. Даже лёгкие предметы при сильном ветре могут повредить окна, машины и находящихся рядом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штормовому предупреждению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получении сообщения о сильном ветре или шторме.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лесу: как выглядит опасность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дымка быстро становится стеной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 кромкой леса поднимается серый дым, а через несколько минут он уже закрывает просеку. Пламя идет по сухой траве и лесной подстилке, оставляя за собой черные полосы и горячий воздух.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не всегда виден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землей тлеет торф, и поверхность может казаться спокойной. Но из трещин выходит дым, почва нагревается, а рядом ощущается резкий запах гари. Такой пожар долго сохраняется и опасен внезапным возгоранием.
</a:t>
            </a:r>
            <a:endParaRPr lang="en-US" sz="877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 направление огня за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участке языки пламени быстро перескакивают с кустарника на деревья и сухую траву. Ветер разносит искры далеко вперед, поэтому линия пожара выглядит неровной и постоянно расширяется.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приближение природной опасности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ранним признакам можно вовремя понять, что ситуация становится опасной, и сразу перейти к защитным действиям.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ЧС свои ранние признаки, но общий принцип один: заметить их как можно раньше и не ждать усиления опасности.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селевые потоки и лавины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начинается там, где склон становится неустойчивым: грунт насыщается водой, теряет прочность и медленно или резко сползает вниз, разрушая дорогу, заборы и постройки.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несет не только воду, но и грязь, камни, ветки, обломки. Такой поток движется стремительно, поэтому особенно опасен в горных ущельях и узких долинах.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лавина образуется на крутых склонах, когда масса снега теряет сцепление и срывается вниз. Для людей в горах это одна из самых быстрых и коварных угроз.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осадков, оттепели или вырубки растительности риск резко возрастает. В горах важно не выходить на опасные участки и внимательно следить за предупреждениями спасателей.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населения при ЧС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сигналу тревоги и указаниям спасательных служб.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43425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500" y="1808825"/>
            <a:ext cx="2647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1402" y="1808825"/>
            <a:ext cx="31770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43425"/>
            <a:ext cx="398700" cy="35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61145"/>
            <a:ext cx="398700" cy="318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 и средства защиты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Паспорт, свидетельства и записанные номера телефонов помогают быстро подтвердить личность и связаться с родственниками, если связь пропадет или придется срочно покинуть дом.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питьевой воды и нескоропортящихся продуктов нужен на первые часы после ЧС, когда магазин может быть закрыт, а возвращаться домой еще опасно.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Фонарь, запасные батарейки или зарядка помогают ориентироваться в темноте и не терять связь с близкими. Это особенно важно при отключении электричества.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помощь, нужные лекарства и простые средства обработки ран помогают не терять время до приезда врачей и уменьшить риск осложнений.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одежда, удобная обувь, головной убор и при необходимости маска защищают от дыма, пыли, холода и влаги во время эвакуации.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 чем помогают службы спасения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ЧС службы действуют одновременно: одна группа спасает людей, другая тушит огонь, третья помогает восстановить нормальную жизнь.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зависит от согласованной работы всех служб: спасение, безопасность, медицина и восстановление должны идти без задержек.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экстренных служб по материалам МЧС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происшествия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еще может быть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наводнения, пожара или урагана нельзя сразу возвращаться внутрь без проверки. Трещины в стенах, ослабленные перекрытия, мокрые провода и скрытые очаги огня могут быть незаметны снаружи, но представляют серьезную угрозу.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информация важнее слухов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спасателей и местных властей помогают понять, можно ли возвращаться домой, где находятся пункты помощи и какие дороги открыты. Проверять нужно только надежные источники, чтобы не попасть в новую опасную ситуацию.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снижать риск заранее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уменьшают карты рискованных зон, укрепление зданий, расчистка русел рек и противопожарные меры. Чем лучше учитываются природные условия при строительстве, тем меньше ущерб от ЧС.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 действий помогает не терять время: кто берет документы, куда идти, как связаться друг с другом. Знание ближайших укрытий и безопасных маршрутов снижает панику.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важны тренировки эвакуации и знание безопасных мест внутри здания. Если дети заранее понимают порядок действий, они реагируют спокойнее и действуют быстрее.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школьников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экстренные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школьник должен помнить номера 101 и 112, чтобы быстро сообщить о пожаре, задымлении, обрушении или другой опасной ситуации взрослым и спасателям.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маршрут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знать, как выйти из класса и школы, где находится место сбора, и не менять путь без указаний учителя или спасателей.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прятаться в опасных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оставаться в лифте, стоять под деревьями, подходить к окнам или к поврежденным зданиям. Такие места особенно опасны при ветре, землетрясении и обрушениях.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сообщать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запах дыма, трещины, вода на полу или начали падать предметы, нужно немедленно сказать об этом учителю, родителям или другому взрослому рядом.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помогает пережить любую опасность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нельзя отменить, но можно подготовиться к ним заранее. Знание правил, спокойные действия и готовность семьи и школы помогают сохранить жизнь и здоровье.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2026-05-20T23:01:41Z</dcterms:created>
  <dcterms:modified xsi:type="dcterms:W3CDTF">2026-05-20T23:01:41Z</dcterms:modified>
</cp:coreProperties>
</file>