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природы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общество, ответственность: как все это связано?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изучается в биологии как вид Homo sapiens, сформированный эволюцией и включенный в общественную жизнь. Его организм наследует природные признаки, а речь, мышление и поведение развиваются в социальной среде.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Биосоциальная природа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биологический вид Homo sapiens
</a:t>
            </a:r>
            <a:endParaRPr lang="en-US" sz="2329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млекопитающим и приматам, а в научной классификации выделяется как вид Homo sapiens. Это подчеркивает его происхождение и общность с другими живыми организмами.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системе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характерны прямохождение, сводчатая стопа, противопоставленный большой палец и большой объем коры больших полушарий. Эти признаки обеспечивают точные движения, мышление и сложное поведение.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организма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теплокровным организмом, имеет внутреннее оплодотворение, живорождение и молочные железы. Развитая забота о потомстве повышает выживаемость и делает семейные связи особенно значимыми.
</a:t>
            </a:r>
            <a:endParaRPr lang="en-US" sz="1188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млекопитающих
</a:t>
            </a:r>
            <a:endParaRPr lang="en-US" sz="1563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живой организм человек нуждается в кислороде, воде, пище, сне, движении и защите от неблагоприятных факторов. Эти потребности нельзя игнорировать без ущерба для здоровья.
</a:t>
            </a:r>
            <a:endParaRPr lang="en-US" sz="125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биологических особенностей человека помогает понимать наследственность, адаптацию, работоспособность и причины многих состояний организма. Именно поэтому тема важна для курса биологии и для повседневной жизни.
</a:t>
            </a:r>
            <a:endParaRPr lang="en-US" sz="1105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биосфере и экосистемах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существует внутри биосферы и зависит от воздуха, воды, почв, солнечной энергии и круговорота веществ. Любое ухудшение среды быстро отражается на самочувствии и здоровье.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изменяет природные системы через урбанизацию, сельское хозяйство, промышленность и транспорт. Эти процессы могут разрушать местообитания, сокращать биоразнообразие и менять природное равновесие.
</a:t>
            </a:r>
            <a:endParaRPr lang="en-US" sz="1016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экосистемы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окружающей среды напрямую связано с качеством жизни человека. Загрязнение воздуха и воды, истощение ресурсов и шумовая нагрузка повышают экологические риски для населения.
</a:t>
            </a:r>
            <a:endParaRPr lang="en-US" sz="1159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 и здоровья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отделен от природы: он получает из нее ресурсы и одновременно отвечает за последствия своего вмешательства. Поэтому экологическая ответственность является частью биологической культуры.
</a:t>
            </a:r>
            <a:endParaRPr lang="en-US" sz="1139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 связи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развитие влияют не только врожденные задатки, но и образ жизни, обучение, общение и личная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задает возможности, а среда и деятельность определяют, насколько полно они реализуются.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биосоциальной природы человека; качественная оценка факторов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развитие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как процесс становления личности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начинается в семье, где ребенок усваивает первые нормы, язык, образцы поведения и представления о допустимом и недопустимом. Здесь закладываются основы доверия и самоконтроля.
</a:t>
            </a:r>
            <a:endParaRPr lang="en-US" sz="1423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сверстники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расширяет круг общения и требует выполнять правила, сотрудничать, отвечать за результат и учитывать интересы других. Общение со сверстниками помогает сравнивать себя с окружающими и формировать самооценку.
</a:t>
            </a:r>
            <a:endParaRPr lang="en-US" sz="1298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секции и цифровая среда дают подростку новые роли и способы взаимодействия. В этих пространствах развиваются инициативность, дисциплина, умение представлять свои идеи и принимать обратную связь.
</a:t>
            </a:r>
            <a:endParaRPr lang="en-US" sz="1316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социализации человек усваивает ценности, традиции, моральные нормы и модели поведения. Они помогают ориентироваться в сложных ситуациях и строить отношения без постоянного внешнего контроля.
</a:t>
            </a:r>
            <a:endParaRPr lang="en-US" sz="1386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социализации — не просто приспособление к обществу, а формирование зрелой личности. Она понимает свою роль, умеет выбирать и несет ответственность за последствия собственных решений.
</a:t>
            </a:r>
            <a:endParaRPr lang="en-US" sz="14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социализации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социальных сред и ролей, через которые проходит школьник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сторон человеческой природы показывает, что они не существуют отдельно друг от 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на основе взаимодействия биологических задатков и социальной среды, а не только одного из этих факторов.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 социальное в человеке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биологии, 11 класс; тема «Биосоциальная природа человека»
</a:t>
            </a:r>
            <a:endParaRPr lang="en-US" sz="11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8325" y="1512471"/>
            <a:ext cx="299025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 и их уровни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существование организма: дыхание, питание, сон, движение, безопасность и поддержание нормальной температуры тела. Без их удовлетворения невозможно сохранение здоровья и работоспособности.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потребности связаны с общением, принадлежностью к группе, признанием и совместной деятельностью. Именно они делают человека участником коллектива и помогают строить устойчивые отношения.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потребности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стремление к знаниям, самопознанию, творчеству, моральному выбору и поиску смысла. Они развиваются особенно активно, когда человек учится осмыслять собственный опыт.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потребности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способ преобразования природы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соединяет природные ресурсы и общественные потребности. Благодаря ему сырье, энергия и знания превращаются в продукты, услуги и условия для жизни людей.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ресурсами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промышленность, строительство, медицина и образование по-разному преобразуют мир. Каждая из этих сфер требует знаний, технологий и ответственности за результат.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труда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труда развиваются координация, внимание, мышление, дисциплина и умение действовать в коллективе. Труд формирует привычку доводить дело до конца и оценивать последствия своих действий.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не только обеспечивает существование общества, но и делает человека созидателем. Через труд он влияет на качество среды, уровень жизни и собственное профессиональное будущее.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нагрузку на природу дают энергетика, транспорт, промышленность и сельское хозяйство; их влияние проявляется одновременно и локально, и в глобальном масштабе.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показатели взаимосвязаны: рост потребления ресурсов усиливает загрязнение и ускоряет утрату природного равновесия.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обобщения международных экологических обзоров; качественная оценка, 2024
</a:t>
            </a:r>
            <a:endParaRPr lang="en-US" sz="1192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 природу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человека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 воде и энергии начинается с повседневных привычек: выключать лишний свет, сокращать расход воды, выбирать более долговечные вещи и не создавать ненужных отходов.
</a:t>
            </a:r>
            <a:endParaRPr lang="en-US" sz="1423" dirty="0"/>
          </a:p>
        </p:txBody>
      </p:sp>
      <p:sp>
        <p:nvSpPr>
          <p:cNvPr id="11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помогает возвращать вторсырьё в производство и уменьшать нагрузку на свалки. Это простой способ показать личную дисциплину и уважение к общему пространству жизни.
</a:t>
            </a:r>
            <a:endParaRPr lang="en-US" sz="1423" dirty="0"/>
          </a:p>
        </p:txBody>
      </p:sp>
      <p:sp>
        <p:nvSpPr>
          <p:cNvPr id="12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важно не повреждать растения, не тревожить животных и соблюдать правила безопасности. Такой подход сохраняет экосистемы и снижает риск вреда для человека и среды.
</a:t>
            </a:r>
            <a:endParaRPr lang="en-US" sz="1423" dirty="0"/>
          </a:p>
        </p:txBody>
      </p:sp>
      <p:sp>
        <p:nvSpPr>
          <p:cNvPr id="13" name="Text 5"/>
          <p:cNvSpPr txBox="1"/>
          <p:nvPr/>
        </p:nvSpPr>
        <p:spPr>
          <a:xfrm>
            <a:off x="3893200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 отражается на здоровье людей через качество пищи, состояние дыхательной системы и рост экологических рисков, поэтому профилактика становится личной необходимостью.
</a:t>
            </a:r>
            <a:endParaRPr lang="en-US" sz="1423" dirty="0"/>
          </a:p>
        </p:txBody>
      </p:sp>
      <p:sp>
        <p:nvSpPr>
          <p:cNvPr id="14" name="Text 6"/>
          <p:cNvSpPr txBox="1"/>
          <p:nvPr/>
        </p:nvSpPr>
        <p:spPr>
          <a:xfrm>
            <a:off x="6685068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в быту и на отдыхе формирует зрелую экологическую культуру. Она объединяет знания, привычки и моральную позицию, показывая уровень общей культуры личности.
</a:t>
            </a:r>
            <a:endParaRPr lang="en-US" sz="13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регулирует поведение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общественных механизмов, влияющих на поступки, нормы и самоконтроль личности.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выбор и ответственность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определяет, к чему стремиться, какие ценности считать главными и какие решения помогут двигаться к цели. Свобода начинается с осознанного выбора приоритетов.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целей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выбор соотносится с законами, нормами морали, правами других людей и реальными условиями жизни. Именно ограничения делают свободу социальной и ответственной.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ограничений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ответственность проявляется в умении предвидеть результат своих действий, исправлять ошибки и отвечать за принятое решение — в учебе, общении и заботе о здоровье.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поступка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подростков формируются на стыке личных интересов, требований учебы и ожиданий семьи, поэтому они нередко меняются по мере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ориентиры связаны с развитием, самоуважением и пользой для других, а не только с личным успехом.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 теме ценностных ориентаций старшеклассников; без числовой статистики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ориентиры старшеклассников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цифровом обществе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ускоряют поиск информации, помогают учиться дистанционно и открывают новые формы общения. Однако качество знаний зависит от умения отбирать проверенные источники.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знаниям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с экраном и постоянный поток сообщений повышают утомляемость, ухудшают концентрацию и могут нарушать режим сна. Для школьника это уже вопрос здоровья.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перегрузки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особенно заметны кибербуллинг, недостоверная информация и зависимость от одобрения в социальных сетях. Эти явления влияют не только на эмоции, но и на поведение.
</a:t>
            </a:r>
            <a:endParaRPr lang="en-US" sz="1306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угрозы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цифровой режим включает перерывы, контроль времени, движение и живое общение. Такая организация снижает нагрузку на зрение, осанку и общий уровень стресса.
</a:t>
            </a:r>
            <a:endParaRPr lang="en-US" sz="1247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привычек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18" y="1068000"/>
            <a:ext cx="453986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каждое право связано с конкретной обязанностью и поддерживает порядок в школе и 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реализуются полноценно только тогда, когда человек выполняет обязанности и учитывает интересы окружающих.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человека в школьном и общественном контексте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школьные правила поведения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природными потребностями и социальными нормами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возникает, когда желание получить максимум удобства или удовольствия приводит к перерасходу ресурсов, нарушению правил и ущербу для общего благополучия.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желания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за сиюминутными интересами часто сопровождается недосыпанием, переутомлением и снижением самоконтроля. В результате страдают учеба, здоровье и отношения с людьми.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режима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территории, небрежное обращение с отходами и игнорирование природных ограничений показывают, что личное поведение напрямую влияет на среду обитания.
</a:t>
            </a:r>
            <a:endParaRPr lang="en-US" sz="1251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Агрессивность, равнодушие и пренебрежение нормами вызывают конфликты в коллективе. Здесь особенно важны уважение, самодисциплина и готовность договариваться.
</a:t>
            </a:r>
            <a:endParaRPr lang="en-US" sz="125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Выходом становится компромисс: учитывать последствия, развивать культуру общения и выбирать поведение, которое не разрушает ни здоровье человека, ни природную среду.
</a:t>
            </a:r>
            <a:endParaRPr lang="en-US" sz="1251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решению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гармонии человека, природы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осознания природной зависимости к устойчивому и ответственному жизненному выбору.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1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природы и 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сохраняет биологическую связь с природой, но становится личностью только в обществе. Баланс здоровья, культуры, ответственности и экологического поведения делает жизнь осмысленной и устойчивой.
</a:t>
            </a:r>
            <a:endParaRPr lang="en-US" sz="43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2026-06-02T00:44:09Z</dcterms:created>
  <dcterms:modified xsi:type="dcterms:W3CDTF">2026-06-02T00:44:09Z</dcterms:modified>
</cp:coreProperties>
</file>